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8"/>
  </p:notesMasterIdLst>
  <p:sldIdLst>
    <p:sldId id="258" r:id="rId2"/>
    <p:sldId id="257" r:id="rId3"/>
    <p:sldId id="261" r:id="rId4"/>
    <p:sldId id="262" r:id="rId5"/>
    <p:sldId id="276" r:id="rId6"/>
    <p:sldId id="264" r:id="rId7"/>
    <p:sldId id="265" r:id="rId8"/>
    <p:sldId id="272" r:id="rId9"/>
    <p:sldId id="275" r:id="rId10"/>
    <p:sldId id="266" r:id="rId11"/>
    <p:sldId id="267" r:id="rId12"/>
    <p:sldId id="268" r:id="rId13"/>
    <p:sldId id="269" r:id="rId14"/>
    <p:sldId id="270" r:id="rId15"/>
    <p:sldId id="277"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C7796-E8EE-4068-A5BB-E55C2EED8EE6}"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79DFF1CF-E3DF-47A5-ADD1-364BC52A1E81}">
      <dgm:prSet phldrT="[Text]" custT="1"/>
      <dgm:spPr/>
      <dgm:t>
        <a:bodyPr/>
        <a:lstStyle/>
        <a:p>
          <a:r>
            <a:rPr lang="en-US" sz="1100" b="1" dirty="0">
              <a:effectLst/>
            </a:rPr>
            <a:t>Director</a:t>
          </a:r>
        </a:p>
      </dgm:t>
    </dgm:pt>
    <dgm:pt modelId="{BC12F79B-4B9D-4ADB-B60B-CA1A583D6BD8}" type="parTrans" cxnId="{02FC0D74-C266-495C-87A7-8EC62F67D99E}">
      <dgm:prSet/>
      <dgm:spPr/>
      <dgm:t>
        <a:bodyPr/>
        <a:lstStyle/>
        <a:p>
          <a:endParaRPr lang="en-US"/>
        </a:p>
      </dgm:t>
    </dgm:pt>
    <dgm:pt modelId="{86DFC343-9E91-493A-B0C9-1D605A59FAEB}" type="sibTrans" cxnId="{02FC0D74-C266-495C-87A7-8EC62F67D99E}">
      <dgm:prSet/>
      <dgm:spPr/>
      <dgm:t>
        <a:bodyPr/>
        <a:lstStyle/>
        <a:p>
          <a:endParaRPr lang="en-US"/>
        </a:p>
      </dgm:t>
    </dgm:pt>
    <dgm:pt modelId="{D7E69214-8F54-4D50-8533-D9C1BE8416C1}" type="asst">
      <dgm:prSet phldrT="[Text]" custT="1"/>
      <dgm:spPr/>
      <dgm:t>
        <a:bodyPr/>
        <a:lstStyle/>
        <a:p>
          <a:r>
            <a:rPr lang="en-US" sz="1100" b="1" dirty="0">
              <a:effectLst/>
            </a:rPr>
            <a:t>General Manager</a:t>
          </a:r>
        </a:p>
      </dgm:t>
    </dgm:pt>
    <dgm:pt modelId="{E5614BCD-794E-401C-BE69-9BFB7E40C25D}" type="parTrans" cxnId="{007819E1-A4ED-49D1-BDB8-A3E415A722CD}">
      <dgm:prSet/>
      <dgm:spPr/>
      <dgm:t>
        <a:bodyPr/>
        <a:lstStyle/>
        <a:p>
          <a:endParaRPr lang="en-US" sz="3200" b="1">
            <a:effectLst/>
          </a:endParaRPr>
        </a:p>
      </dgm:t>
    </dgm:pt>
    <dgm:pt modelId="{EFCF647B-FFCF-4A63-BDE8-854FBEC5AD43}" type="sibTrans" cxnId="{007819E1-A4ED-49D1-BDB8-A3E415A722CD}">
      <dgm:prSet/>
      <dgm:spPr/>
      <dgm:t>
        <a:bodyPr/>
        <a:lstStyle/>
        <a:p>
          <a:endParaRPr lang="en-US"/>
        </a:p>
      </dgm:t>
    </dgm:pt>
    <dgm:pt modelId="{6AE98000-2CF9-4D8A-9EEA-AF8755123742}" type="asst">
      <dgm:prSet phldrT="[Text]" custT="1"/>
      <dgm:spPr/>
      <dgm:t>
        <a:bodyPr/>
        <a:lstStyle/>
        <a:p>
          <a:r>
            <a:rPr lang="en-US" sz="1100" b="1" dirty="0">
              <a:effectLst/>
            </a:rPr>
            <a:t>Business Head</a:t>
          </a:r>
        </a:p>
      </dgm:t>
    </dgm:pt>
    <dgm:pt modelId="{5E51933F-0581-4ED3-9420-50055E409F20}" type="parTrans" cxnId="{7C05B174-C7CC-4D66-93AA-45E52EC8C324}">
      <dgm:prSet/>
      <dgm:spPr/>
      <dgm:t>
        <a:bodyPr/>
        <a:lstStyle/>
        <a:p>
          <a:endParaRPr lang="en-US" sz="3200" b="1">
            <a:effectLst/>
          </a:endParaRPr>
        </a:p>
      </dgm:t>
    </dgm:pt>
    <dgm:pt modelId="{E1C2BCFB-B41C-44C7-8AC8-6D7799B555E6}" type="sibTrans" cxnId="{7C05B174-C7CC-4D66-93AA-45E52EC8C324}">
      <dgm:prSet/>
      <dgm:spPr/>
      <dgm:t>
        <a:bodyPr/>
        <a:lstStyle/>
        <a:p>
          <a:endParaRPr lang="en-US"/>
        </a:p>
      </dgm:t>
    </dgm:pt>
    <dgm:pt modelId="{10BF6D88-BD79-4D56-A040-19CAA3A7DEE1}" type="asst">
      <dgm:prSet phldrT="[Text]" custT="1"/>
      <dgm:spPr/>
      <dgm:t>
        <a:bodyPr/>
        <a:lstStyle/>
        <a:p>
          <a:r>
            <a:rPr lang="en-US" sz="1100" b="1" dirty="0">
              <a:effectLst/>
            </a:rPr>
            <a:t>Sales Manager</a:t>
          </a:r>
        </a:p>
      </dgm:t>
    </dgm:pt>
    <dgm:pt modelId="{033CA5C7-89E9-4208-B259-E91AEE3F7C59}" type="parTrans" cxnId="{A029CEF4-88DA-428F-82EF-E73B310AA86A}">
      <dgm:prSet/>
      <dgm:spPr/>
      <dgm:t>
        <a:bodyPr/>
        <a:lstStyle/>
        <a:p>
          <a:endParaRPr lang="en-US" sz="3200" b="1">
            <a:effectLst/>
          </a:endParaRPr>
        </a:p>
      </dgm:t>
    </dgm:pt>
    <dgm:pt modelId="{8F64B06B-3A07-45E4-B50F-B9CF6FFA15D1}" type="sibTrans" cxnId="{A029CEF4-88DA-428F-82EF-E73B310AA86A}">
      <dgm:prSet/>
      <dgm:spPr/>
      <dgm:t>
        <a:bodyPr/>
        <a:lstStyle/>
        <a:p>
          <a:endParaRPr lang="en-US"/>
        </a:p>
      </dgm:t>
    </dgm:pt>
    <dgm:pt modelId="{F5046897-417F-47BE-8FC1-C5D4992E9234}" type="asst">
      <dgm:prSet phldrT="[Text]" custT="1"/>
      <dgm:spPr/>
      <dgm:t>
        <a:bodyPr/>
        <a:lstStyle/>
        <a:p>
          <a:r>
            <a:rPr lang="en-US" sz="1100" b="1" dirty="0">
              <a:effectLst/>
            </a:rPr>
            <a:t>Finance Manager</a:t>
          </a:r>
        </a:p>
      </dgm:t>
    </dgm:pt>
    <dgm:pt modelId="{6A1D3267-179D-4E38-9FF0-4E1FD967E479}" type="parTrans" cxnId="{F4886E4F-4290-4E8C-B0A5-46D50BFFC0D5}">
      <dgm:prSet/>
      <dgm:spPr/>
      <dgm:t>
        <a:bodyPr/>
        <a:lstStyle/>
        <a:p>
          <a:endParaRPr lang="en-US" sz="3200" b="1">
            <a:effectLst/>
          </a:endParaRPr>
        </a:p>
      </dgm:t>
    </dgm:pt>
    <dgm:pt modelId="{D1552429-5BC2-4B50-83EA-AEB343972431}" type="sibTrans" cxnId="{F4886E4F-4290-4E8C-B0A5-46D50BFFC0D5}">
      <dgm:prSet/>
      <dgm:spPr/>
      <dgm:t>
        <a:bodyPr/>
        <a:lstStyle/>
        <a:p>
          <a:endParaRPr lang="en-US"/>
        </a:p>
      </dgm:t>
    </dgm:pt>
    <dgm:pt modelId="{AEE5050D-DA20-4074-BA45-801C3D28E33D}" type="asst">
      <dgm:prSet phldrT="[Text]" custT="1"/>
      <dgm:spPr/>
      <dgm:t>
        <a:bodyPr/>
        <a:lstStyle/>
        <a:p>
          <a:r>
            <a:rPr lang="en-US" sz="1100" b="1" dirty="0">
              <a:effectLst/>
            </a:rPr>
            <a:t>Logistic Manager</a:t>
          </a:r>
        </a:p>
      </dgm:t>
    </dgm:pt>
    <dgm:pt modelId="{A226F19F-7995-4F39-968B-9B73ED43C255}" type="parTrans" cxnId="{994633D5-0B88-4DC1-B778-86F30DFCC460}">
      <dgm:prSet/>
      <dgm:spPr/>
      <dgm:t>
        <a:bodyPr/>
        <a:lstStyle/>
        <a:p>
          <a:endParaRPr lang="en-US" sz="3200" b="1">
            <a:effectLst/>
          </a:endParaRPr>
        </a:p>
      </dgm:t>
    </dgm:pt>
    <dgm:pt modelId="{43636782-FB5A-48E2-A94C-929DC70B6A47}" type="sibTrans" cxnId="{994633D5-0B88-4DC1-B778-86F30DFCC460}">
      <dgm:prSet/>
      <dgm:spPr/>
      <dgm:t>
        <a:bodyPr/>
        <a:lstStyle/>
        <a:p>
          <a:endParaRPr lang="en-US"/>
        </a:p>
      </dgm:t>
    </dgm:pt>
    <dgm:pt modelId="{86D532FF-3F64-4EB0-937F-C4D4AF0FF3FD}">
      <dgm:prSet custT="1"/>
      <dgm:spPr/>
      <dgm:t>
        <a:bodyPr/>
        <a:lstStyle/>
        <a:p>
          <a:r>
            <a:rPr lang="en-US" sz="1100" b="1" dirty="0">
              <a:effectLst/>
            </a:rPr>
            <a:t>Key Account Manager (Retail)</a:t>
          </a:r>
        </a:p>
      </dgm:t>
    </dgm:pt>
    <dgm:pt modelId="{18FFE530-76A9-4974-B9A4-CA383D56FFD5}" type="parTrans" cxnId="{03F8324B-B775-425F-A28C-12FA4ABA6B27}">
      <dgm:prSet/>
      <dgm:spPr/>
      <dgm:t>
        <a:bodyPr/>
        <a:lstStyle/>
        <a:p>
          <a:endParaRPr lang="en-US" sz="3200" b="1">
            <a:effectLst/>
          </a:endParaRPr>
        </a:p>
      </dgm:t>
    </dgm:pt>
    <dgm:pt modelId="{AC372594-50D2-4075-A5CB-7A686F498662}" type="sibTrans" cxnId="{03F8324B-B775-425F-A28C-12FA4ABA6B27}">
      <dgm:prSet/>
      <dgm:spPr/>
      <dgm:t>
        <a:bodyPr/>
        <a:lstStyle/>
        <a:p>
          <a:endParaRPr lang="en-US"/>
        </a:p>
      </dgm:t>
    </dgm:pt>
    <dgm:pt modelId="{278BA966-7EC1-4618-AF1A-E65D12BC4619}">
      <dgm:prSet custT="1"/>
      <dgm:spPr/>
      <dgm:t>
        <a:bodyPr/>
        <a:lstStyle/>
        <a:p>
          <a:r>
            <a:rPr lang="en-US" sz="1100" b="1" dirty="0">
              <a:effectLst/>
            </a:rPr>
            <a:t>Sales Representative (Retail) 8 </a:t>
          </a:r>
        </a:p>
      </dgm:t>
    </dgm:pt>
    <dgm:pt modelId="{4FF2AE31-03DD-43B1-ABE3-62D6DBD6299A}" type="parTrans" cxnId="{7C2F174F-8A03-4C18-89F5-CC4DFE0151F4}">
      <dgm:prSet/>
      <dgm:spPr/>
      <dgm:t>
        <a:bodyPr/>
        <a:lstStyle/>
        <a:p>
          <a:endParaRPr lang="en-US" sz="3200" b="1">
            <a:effectLst/>
          </a:endParaRPr>
        </a:p>
      </dgm:t>
    </dgm:pt>
    <dgm:pt modelId="{07BFA091-9ACC-4D4E-BAA9-1448E4DD250D}" type="sibTrans" cxnId="{7C2F174F-8A03-4C18-89F5-CC4DFE0151F4}">
      <dgm:prSet/>
      <dgm:spPr/>
      <dgm:t>
        <a:bodyPr/>
        <a:lstStyle/>
        <a:p>
          <a:endParaRPr lang="en-US"/>
        </a:p>
      </dgm:t>
    </dgm:pt>
    <dgm:pt modelId="{A6CD06D3-AACC-45E6-9555-3088A7BF9730}">
      <dgm:prSet custT="1"/>
      <dgm:spPr/>
      <dgm:t>
        <a:bodyPr/>
        <a:lstStyle/>
        <a:p>
          <a:r>
            <a:rPr lang="en-US" sz="1100" b="1" dirty="0">
              <a:effectLst/>
            </a:rPr>
            <a:t>Cash Van Supervisor</a:t>
          </a:r>
        </a:p>
      </dgm:t>
    </dgm:pt>
    <dgm:pt modelId="{0A948D4B-F439-475E-BF9D-25B25FB85A56}" type="parTrans" cxnId="{2F38B886-81C4-479C-83F1-011126EE4CF3}">
      <dgm:prSet/>
      <dgm:spPr/>
      <dgm:t>
        <a:bodyPr/>
        <a:lstStyle/>
        <a:p>
          <a:endParaRPr lang="en-US" sz="3200" b="1">
            <a:effectLst/>
          </a:endParaRPr>
        </a:p>
      </dgm:t>
    </dgm:pt>
    <dgm:pt modelId="{28E566EA-F890-422B-9A95-13BC824E1E39}" type="sibTrans" cxnId="{2F38B886-81C4-479C-83F1-011126EE4CF3}">
      <dgm:prSet/>
      <dgm:spPr/>
      <dgm:t>
        <a:bodyPr/>
        <a:lstStyle/>
        <a:p>
          <a:endParaRPr lang="en-US"/>
        </a:p>
      </dgm:t>
    </dgm:pt>
    <dgm:pt modelId="{94E517A4-B944-4108-A287-08BD157C8584}">
      <dgm:prSet custT="1"/>
      <dgm:spPr/>
      <dgm:t>
        <a:bodyPr/>
        <a:lstStyle/>
        <a:p>
          <a:r>
            <a:rPr lang="en-US" sz="1100" b="1" dirty="0">
              <a:effectLst/>
            </a:rPr>
            <a:t>5 Cash Van Sales</a:t>
          </a:r>
        </a:p>
      </dgm:t>
    </dgm:pt>
    <dgm:pt modelId="{86956EFD-B824-4785-A908-9E594C2D56DD}" type="parTrans" cxnId="{D4903061-DA90-4C1E-888C-B82F16CF9C2E}">
      <dgm:prSet/>
      <dgm:spPr/>
      <dgm:t>
        <a:bodyPr/>
        <a:lstStyle/>
        <a:p>
          <a:endParaRPr lang="en-US" sz="3200" b="1">
            <a:effectLst/>
          </a:endParaRPr>
        </a:p>
      </dgm:t>
    </dgm:pt>
    <dgm:pt modelId="{2B9A03CE-1312-4329-B8E1-0D4B95363D8B}" type="sibTrans" cxnId="{D4903061-DA90-4C1E-888C-B82F16CF9C2E}">
      <dgm:prSet/>
      <dgm:spPr/>
      <dgm:t>
        <a:bodyPr/>
        <a:lstStyle/>
        <a:p>
          <a:endParaRPr lang="en-US"/>
        </a:p>
      </dgm:t>
    </dgm:pt>
    <dgm:pt modelId="{600A9C16-24D1-4146-B51E-B3FE8C4064E7}">
      <dgm:prSet custT="1"/>
      <dgm:spPr/>
      <dgm:t>
        <a:bodyPr/>
        <a:lstStyle/>
        <a:p>
          <a:r>
            <a:rPr lang="en-US" sz="1100" b="1" dirty="0">
              <a:effectLst/>
            </a:rPr>
            <a:t>Sales (Wholesale) 3</a:t>
          </a:r>
        </a:p>
      </dgm:t>
    </dgm:pt>
    <dgm:pt modelId="{26806400-1DFB-4107-AEEE-A9530467D648}" type="parTrans" cxnId="{871544A2-EE59-48C1-BA9B-19B21784CBFD}">
      <dgm:prSet/>
      <dgm:spPr/>
      <dgm:t>
        <a:bodyPr/>
        <a:lstStyle/>
        <a:p>
          <a:endParaRPr lang="en-US" sz="3200" b="1">
            <a:effectLst/>
          </a:endParaRPr>
        </a:p>
      </dgm:t>
    </dgm:pt>
    <dgm:pt modelId="{99E6AB67-3E01-4551-BED7-A0D09A79D193}" type="sibTrans" cxnId="{871544A2-EE59-48C1-BA9B-19B21784CBFD}">
      <dgm:prSet/>
      <dgm:spPr/>
      <dgm:t>
        <a:bodyPr/>
        <a:lstStyle/>
        <a:p>
          <a:endParaRPr lang="en-US"/>
        </a:p>
      </dgm:t>
    </dgm:pt>
    <dgm:pt modelId="{4CA2D011-A196-4D51-AC5C-946E980B4DD5}">
      <dgm:prSet custT="1"/>
      <dgm:spPr/>
      <dgm:t>
        <a:bodyPr/>
        <a:lstStyle/>
        <a:p>
          <a:r>
            <a:rPr lang="en-US" sz="1100" b="1" dirty="0">
              <a:effectLst/>
            </a:rPr>
            <a:t>Institutional 2</a:t>
          </a:r>
        </a:p>
      </dgm:t>
    </dgm:pt>
    <dgm:pt modelId="{2120F769-E869-4997-A38B-A722F3DF8CDD}" type="parTrans" cxnId="{57BC1C00-E5DF-43F2-85A9-88266278B993}">
      <dgm:prSet/>
      <dgm:spPr/>
      <dgm:t>
        <a:bodyPr/>
        <a:lstStyle/>
        <a:p>
          <a:endParaRPr lang="en-US" sz="3200" b="1">
            <a:effectLst/>
          </a:endParaRPr>
        </a:p>
      </dgm:t>
    </dgm:pt>
    <dgm:pt modelId="{376D1003-E1ED-45C5-A53F-A2F5A88205EE}" type="sibTrans" cxnId="{57BC1C00-E5DF-43F2-85A9-88266278B993}">
      <dgm:prSet/>
      <dgm:spPr/>
      <dgm:t>
        <a:bodyPr/>
        <a:lstStyle/>
        <a:p>
          <a:endParaRPr lang="en-US"/>
        </a:p>
      </dgm:t>
    </dgm:pt>
    <dgm:pt modelId="{E6998ADF-3480-419C-AA88-DF223BD2857A}">
      <dgm:prSet custT="1"/>
      <dgm:spPr/>
      <dgm:t>
        <a:bodyPr/>
        <a:lstStyle/>
        <a:p>
          <a:r>
            <a:rPr lang="en-US" sz="1100" b="1" dirty="0">
              <a:effectLst/>
            </a:rPr>
            <a:t>Merchandisers 9</a:t>
          </a:r>
        </a:p>
      </dgm:t>
    </dgm:pt>
    <dgm:pt modelId="{A13710E7-4E16-4D8C-A44C-47F7396DF696}" type="parTrans" cxnId="{067D958A-3727-4CF6-83F6-C340593C4416}">
      <dgm:prSet/>
      <dgm:spPr/>
      <dgm:t>
        <a:bodyPr/>
        <a:lstStyle/>
        <a:p>
          <a:endParaRPr lang="en-US" sz="3200" b="1">
            <a:effectLst/>
          </a:endParaRPr>
        </a:p>
      </dgm:t>
    </dgm:pt>
    <dgm:pt modelId="{ECAF8049-9DC9-44A1-8364-4851A5304284}" type="sibTrans" cxnId="{067D958A-3727-4CF6-83F6-C340593C4416}">
      <dgm:prSet/>
      <dgm:spPr/>
      <dgm:t>
        <a:bodyPr/>
        <a:lstStyle/>
        <a:p>
          <a:endParaRPr lang="en-US"/>
        </a:p>
      </dgm:t>
    </dgm:pt>
    <dgm:pt modelId="{93F9D532-DC69-42CF-83FD-2AB669B40240}">
      <dgm:prSet custT="1"/>
      <dgm:spPr/>
      <dgm:t>
        <a:bodyPr/>
        <a:lstStyle/>
        <a:p>
          <a:r>
            <a:rPr lang="en-US" sz="1100" b="1" dirty="0">
              <a:effectLst/>
            </a:rPr>
            <a:t>Helpers , Forklift Operators and Drivers 50</a:t>
          </a:r>
        </a:p>
      </dgm:t>
    </dgm:pt>
    <dgm:pt modelId="{0203AE9C-D5C7-4CC3-BD7C-6E9CD0FD268C}" type="parTrans" cxnId="{324616E5-38AB-4763-9897-436E9ED97122}">
      <dgm:prSet/>
      <dgm:spPr/>
      <dgm:t>
        <a:bodyPr/>
        <a:lstStyle/>
        <a:p>
          <a:endParaRPr lang="en-US" sz="3200" b="1">
            <a:effectLst/>
          </a:endParaRPr>
        </a:p>
      </dgm:t>
    </dgm:pt>
    <dgm:pt modelId="{8F069ED8-9D02-439B-A5A0-CD6FB3C3C990}" type="sibTrans" cxnId="{324616E5-38AB-4763-9897-436E9ED97122}">
      <dgm:prSet/>
      <dgm:spPr/>
      <dgm:t>
        <a:bodyPr/>
        <a:lstStyle/>
        <a:p>
          <a:endParaRPr lang="en-US"/>
        </a:p>
      </dgm:t>
    </dgm:pt>
    <dgm:pt modelId="{7F40084F-D163-4CD0-A21A-BBFB339D09F5}">
      <dgm:prSet custT="1"/>
      <dgm:spPr/>
      <dgm:t>
        <a:bodyPr/>
        <a:lstStyle/>
        <a:p>
          <a:r>
            <a:rPr lang="en-US" sz="1100" b="1" dirty="0">
              <a:effectLst/>
            </a:rPr>
            <a:t>Accountants 2</a:t>
          </a:r>
        </a:p>
      </dgm:t>
    </dgm:pt>
    <dgm:pt modelId="{9CD329D1-FB37-4303-BA1D-D62D97F25089}" type="parTrans" cxnId="{FEA18514-9CE2-4CD3-B428-A0E1D8FF2CDA}">
      <dgm:prSet/>
      <dgm:spPr/>
      <dgm:t>
        <a:bodyPr/>
        <a:lstStyle/>
        <a:p>
          <a:endParaRPr lang="en-US" sz="3200" b="1">
            <a:effectLst/>
          </a:endParaRPr>
        </a:p>
      </dgm:t>
    </dgm:pt>
    <dgm:pt modelId="{E5063013-8A84-4007-9E9B-526EDC4E30A8}" type="sibTrans" cxnId="{FEA18514-9CE2-4CD3-B428-A0E1D8FF2CDA}">
      <dgm:prSet/>
      <dgm:spPr/>
      <dgm:t>
        <a:bodyPr/>
        <a:lstStyle/>
        <a:p>
          <a:endParaRPr lang="en-US"/>
        </a:p>
      </dgm:t>
    </dgm:pt>
    <dgm:pt modelId="{3B6C9514-9E62-4F0A-9C70-A471B097FDA4}" type="pres">
      <dgm:prSet presAssocID="{D29C7796-E8EE-4068-A5BB-E55C2EED8EE6}" presName="hierChild1" presStyleCnt="0">
        <dgm:presLayoutVars>
          <dgm:chPref val="1"/>
          <dgm:dir/>
          <dgm:animOne val="branch"/>
          <dgm:animLvl val="lvl"/>
          <dgm:resizeHandles/>
        </dgm:presLayoutVars>
      </dgm:prSet>
      <dgm:spPr/>
    </dgm:pt>
    <dgm:pt modelId="{C2CC25CF-B666-462B-A7B8-AB67E4E36CFD}" type="pres">
      <dgm:prSet presAssocID="{79DFF1CF-E3DF-47A5-ADD1-364BC52A1E81}" presName="hierRoot1" presStyleCnt="0"/>
      <dgm:spPr/>
    </dgm:pt>
    <dgm:pt modelId="{8A73B476-4C72-4F57-9AAB-A6DFFC44ACC3}" type="pres">
      <dgm:prSet presAssocID="{79DFF1CF-E3DF-47A5-ADD1-364BC52A1E81}" presName="composite" presStyleCnt="0"/>
      <dgm:spPr/>
    </dgm:pt>
    <dgm:pt modelId="{C14C0325-F677-4714-9246-A37597E68999}" type="pres">
      <dgm:prSet presAssocID="{79DFF1CF-E3DF-47A5-ADD1-364BC52A1E81}" presName="image" presStyleLbl="node0" presStyleIdx="0" presStyleCnt="1"/>
      <dgm:spPr/>
    </dgm:pt>
    <dgm:pt modelId="{3494A3BB-A1C2-4B9D-8A05-F86A8EEC025E}" type="pres">
      <dgm:prSet presAssocID="{79DFF1CF-E3DF-47A5-ADD1-364BC52A1E81}" presName="text" presStyleLbl="revTx" presStyleIdx="0" presStyleCnt="15">
        <dgm:presLayoutVars>
          <dgm:chPref val="3"/>
        </dgm:presLayoutVars>
      </dgm:prSet>
      <dgm:spPr/>
    </dgm:pt>
    <dgm:pt modelId="{689DFAA6-045B-4A78-AA6A-6CE2685A414E}" type="pres">
      <dgm:prSet presAssocID="{79DFF1CF-E3DF-47A5-ADD1-364BC52A1E81}" presName="hierChild2" presStyleCnt="0"/>
      <dgm:spPr/>
    </dgm:pt>
    <dgm:pt modelId="{CF99770C-A837-428B-A46A-D1A36D963CB0}" type="pres">
      <dgm:prSet presAssocID="{E5614BCD-794E-401C-BE69-9BFB7E40C25D}" presName="Name10" presStyleLbl="parChTrans1D2" presStyleIdx="0" presStyleCnt="1"/>
      <dgm:spPr/>
    </dgm:pt>
    <dgm:pt modelId="{6ABA7CF2-F964-4D63-AF7D-DBBC9D65AF37}" type="pres">
      <dgm:prSet presAssocID="{D7E69214-8F54-4D50-8533-D9C1BE8416C1}" presName="hierRoot2" presStyleCnt="0"/>
      <dgm:spPr/>
    </dgm:pt>
    <dgm:pt modelId="{68E5CF8E-5B1D-4C2C-A36F-515DE48C467E}" type="pres">
      <dgm:prSet presAssocID="{D7E69214-8F54-4D50-8533-D9C1BE8416C1}" presName="composite2" presStyleCnt="0"/>
      <dgm:spPr/>
    </dgm:pt>
    <dgm:pt modelId="{B13E3A66-757E-450D-9F50-E41FFE6484C1}" type="pres">
      <dgm:prSet presAssocID="{D7E69214-8F54-4D50-8533-D9C1BE8416C1}" presName="image2" presStyleLbl="asst1" presStyleIdx="0" presStyleCnt="5"/>
      <dgm:spPr/>
    </dgm:pt>
    <dgm:pt modelId="{F359678F-6C88-4DC9-B423-8D9338E0C940}" type="pres">
      <dgm:prSet presAssocID="{D7E69214-8F54-4D50-8533-D9C1BE8416C1}" presName="text2" presStyleLbl="revTx" presStyleIdx="1" presStyleCnt="15">
        <dgm:presLayoutVars>
          <dgm:chPref val="3"/>
        </dgm:presLayoutVars>
      </dgm:prSet>
      <dgm:spPr/>
    </dgm:pt>
    <dgm:pt modelId="{AB341B07-46C6-4FDE-BA5E-2E42194D2B17}" type="pres">
      <dgm:prSet presAssocID="{D7E69214-8F54-4D50-8533-D9C1BE8416C1}" presName="hierChild3" presStyleCnt="0"/>
      <dgm:spPr/>
    </dgm:pt>
    <dgm:pt modelId="{59AA9D4E-6537-42A5-A8A4-F6FA0E7B9577}" type="pres">
      <dgm:prSet presAssocID="{5E51933F-0581-4ED3-9420-50055E409F20}" presName="Name17" presStyleLbl="parChTrans1D3" presStyleIdx="0" presStyleCnt="1"/>
      <dgm:spPr/>
    </dgm:pt>
    <dgm:pt modelId="{A068A746-C7E3-43BD-A57B-C3888D8B1743}" type="pres">
      <dgm:prSet presAssocID="{6AE98000-2CF9-4D8A-9EEA-AF8755123742}" presName="hierRoot3" presStyleCnt="0"/>
      <dgm:spPr/>
    </dgm:pt>
    <dgm:pt modelId="{79F0D6D4-E435-4D87-9E8A-A8E569944C6D}" type="pres">
      <dgm:prSet presAssocID="{6AE98000-2CF9-4D8A-9EEA-AF8755123742}" presName="composite3" presStyleCnt="0"/>
      <dgm:spPr/>
    </dgm:pt>
    <dgm:pt modelId="{7693AEEC-42E1-4615-B264-215B4E09114D}" type="pres">
      <dgm:prSet presAssocID="{6AE98000-2CF9-4D8A-9EEA-AF8755123742}" presName="image3" presStyleLbl="asst1" presStyleIdx="1" presStyleCnt="5"/>
      <dgm:spPr/>
    </dgm:pt>
    <dgm:pt modelId="{811FD831-CA6A-40F8-B1E1-A90FA5F75D8C}" type="pres">
      <dgm:prSet presAssocID="{6AE98000-2CF9-4D8A-9EEA-AF8755123742}" presName="text3" presStyleLbl="revTx" presStyleIdx="2" presStyleCnt="15">
        <dgm:presLayoutVars>
          <dgm:chPref val="3"/>
        </dgm:presLayoutVars>
      </dgm:prSet>
      <dgm:spPr/>
    </dgm:pt>
    <dgm:pt modelId="{9F2D43AC-C66F-40C6-86B7-87947F3A89CE}" type="pres">
      <dgm:prSet presAssocID="{6AE98000-2CF9-4D8A-9EEA-AF8755123742}" presName="hierChild4" presStyleCnt="0"/>
      <dgm:spPr/>
    </dgm:pt>
    <dgm:pt modelId="{24C9B88A-C4E0-41BA-BEE5-91615B26C566}" type="pres">
      <dgm:prSet presAssocID="{033CA5C7-89E9-4208-B259-E91AEE3F7C59}" presName="Name23" presStyleLbl="parChTrans1D4" presStyleIdx="0" presStyleCnt="12"/>
      <dgm:spPr/>
    </dgm:pt>
    <dgm:pt modelId="{B877A136-AD20-4D35-9F67-511012C1209F}" type="pres">
      <dgm:prSet presAssocID="{10BF6D88-BD79-4D56-A040-19CAA3A7DEE1}" presName="hierRoot4" presStyleCnt="0"/>
      <dgm:spPr/>
    </dgm:pt>
    <dgm:pt modelId="{475C53EB-8E8D-4D64-8999-DADBA7502692}" type="pres">
      <dgm:prSet presAssocID="{10BF6D88-BD79-4D56-A040-19CAA3A7DEE1}" presName="composite4" presStyleCnt="0"/>
      <dgm:spPr/>
    </dgm:pt>
    <dgm:pt modelId="{EFBBE825-A444-4AC6-BA91-01E2728AE220}" type="pres">
      <dgm:prSet presAssocID="{10BF6D88-BD79-4D56-A040-19CAA3A7DEE1}" presName="image4" presStyleLbl="asst1" presStyleIdx="2" presStyleCnt="5" custLinFactNeighborY="4712"/>
      <dgm:spPr/>
    </dgm:pt>
    <dgm:pt modelId="{53C7679B-7F5C-4735-9D4E-31F6826149BD}" type="pres">
      <dgm:prSet presAssocID="{10BF6D88-BD79-4D56-A040-19CAA3A7DEE1}" presName="text4" presStyleLbl="revTx" presStyleIdx="3" presStyleCnt="15" custLinFactNeighborY="4452">
        <dgm:presLayoutVars>
          <dgm:chPref val="3"/>
        </dgm:presLayoutVars>
      </dgm:prSet>
      <dgm:spPr/>
    </dgm:pt>
    <dgm:pt modelId="{46FFCF21-DF93-46B1-9E33-ECB7923E077B}" type="pres">
      <dgm:prSet presAssocID="{10BF6D88-BD79-4D56-A040-19CAA3A7DEE1}" presName="hierChild5" presStyleCnt="0"/>
      <dgm:spPr/>
    </dgm:pt>
    <dgm:pt modelId="{BDC62C45-DC26-4ADE-975B-EE3CD7880BFB}" type="pres">
      <dgm:prSet presAssocID="{18FFE530-76A9-4974-B9A4-CA383D56FFD5}" presName="Name23" presStyleLbl="parChTrans1D4" presStyleIdx="1" presStyleCnt="12"/>
      <dgm:spPr/>
    </dgm:pt>
    <dgm:pt modelId="{2A07A66E-1567-4B24-AF5F-5732D882EAB2}" type="pres">
      <dgm:prSet presAssocID="{86D532FF-3F64-4EB0-937F-C4D4AF0FF3FD}" presName="hierRoot4" presStyleCnt="0"/>
      <dgm:spPr/>
    </dgm:pt>
    <dgm:pt modelId="{FE977A1B-8FFF-4A7D-8802-9F32F35DBD5F}" type="pres">
      <dgm:prSet presAssocID="{86D532FF-3F64-4EB0-937F-C4D4AF0FF3FD}" presName="composite4" presStyleCnt="0"/>
      <dgm:spPr/>
    </dgm:pt>
    <dgm:pt modelId="{DD9DCB7E-FA21-4070-B09A-45A770EFF015}" type="pres">
      <dgm:prSet presAssocID="{86D532FF-3F64-4EB0-937F-C4D4AF0FF3FD}" presName="image4" presStyleLbl="node4" presStyleIdx="0" presStyleCnt="9" custLinFactNeighborX="12995" custLinFactNeighborY="-26998"/>
      <dgm:spPr/>
    </dgm:pt>
    <dgm:pt modelId="{3CFB9E16-7853-4810-84A7-FD3D8B4A20B5}" type="pres">
      <dgm:prSet presAssocID="{86D532FF-3F64-4EB0-937F-C4D4AF0FF3FD}" presName="text4" presStyleLbl="revTx" presStyleIdx="4" presStyleCnt="15" custLinFactNeighborX="20332" custLinFactNeighborY="-15632">
        <dgm:presLayoutVars>
          <dgm:chPref val="3"/>
        </dgm:presLayoutVars>
      </dgm:prSet>
      <dgm:spPr/>
    </dgm:pt>
    <dgm:pt modelId="{2FB30CF3-B6F9-46BB-913D-BBBC4A98AD45}" type="pres">
      <dgm:prSet presAssocID="{86D532FF-3F64-4EB0-937F-C4D4AF0FF3FD}" presName="hierChild5" presStyleCnt="0"/>
      <dgm:spPr/>
    </dgm:pt>
    <dgm:pt modelId="{C7E72F52-FD63-4B4C-9562-3D1B3B02A845}" type="pres">
      <dgm:prSet presAssocID="{26806400-1DFB-4107-AEEE-A9530467D648}" presName="Name23" presStyleLbl="parChTrans1D4" presStyleIdx="2" presStyleCnt="12"/>
      <dgm:spPr/>
    </dgm:pt>
    <dgm:pt modelId="{2360D049-6F64-430B-8D5B-0A780F82D321}" type="pres">
      <dgm:prSet presAssocID="{600A9C16-24D1-4146-B51E-B3FE8C4064E7}" presName="hierRoot4" presStyleCnt="0"/>
      <dgm:spPr/>
    </dgm:pt>
    <dgm:pt modelId="{45B2E401-6E41-45FD-9BAA-54D7C99BC927}" type="pres">
      <dgm:prSet presAssocID="{600A9C16-24D1-4146-B51E-B3FE8C4064E7}" presName="composite4" presStyleCnt="0"/>
      <dgm:spPr/>
    </dgm:pt>
    <dgm:pt modelId="{61F4B415-0F24-4B00-B1B7-9AFE7C48687C}" type="pres">
      <dgm:prSet presAssocID="{600A9C16-24D1-4146-B51E-B3FE8C4064E7}" presName="image4" presStyleLbl="node4" presStyleIdx="1" presStyleCnt="9" custLinFactX="-100000" custLinFactNeighborX="-127296" custLinFactNeighborY="-16267"/>
      <dgm:spPr/>
    </dgm:pt>
    <dgm:pt modelId="{9C3D344C-0654-421B-ADDB-C8F49F0C9F8A}" type="pres">
      <dgm:prSet presAssocID="{600A9C16-24D1-4146-B51E-B3FE8C4064E7}" presName="text4" presStyleLbl="revTx" presStyleIdx="5" presStyleCnt="15" custLinFactX="100000" custLinFactY="16147" custLinFactNeighborX="107438" custLinFactNeighborY="100000">
        <dgm:presLayoutVars>
          <dgm:chPref val="3"/>
        </dgm:presLayoutVars>
      </dgm:prSet>
      <dgm:spPr/>
    </dgm:pt>
    <dgm:pt modelId="{E4B17A9C-3C66-4F35-B852-F48689A2462E}" type="pres">
      <dgm:prSet presAssocID="{600A9C16-24D1-4146-B51E-B3FE8C4064E7}" presName="hierChild5" presStyleCnt="0"/>
      <dgm:spPr/>
    </dgm:pt>
    <dgm:pt modelId="{11CEEB90-AE47-463B-9B05-26C6D6B44949}" type="pres">
      <dgm:prSet presAssocID="{A13710E7-4E16-4D8C-A44C-47F7396DF696}" presName="Name23" presStyleLbl="parChTrans1D4" presStyleIdx="3" presStyleCnt="12"/>
      <dgm:spPr/>
    </dgm:pt>
    <dgm:pt modelId="{C9883747-DB31-4330-B540-A46934FF2B93}" type="pres">
      <dgm:prSet presAssocID="{E6998ADF-3480-419C-AA88-DF223BD2857A}" presName="hierRoot4" presStyleCnt="0"/>
      <dgm:spPr/>
    </dgm:pt>
    <dgm:pt modelId="{1A9C197B-8D21-41A6-B60D-2AE41A41E5BB}" type="pres">
      <dgm:prSet presAssocID="{E6998ADF-3480-419C-AA88-DF223BD2857A}" presName="composite4" presStyleCnt="0"/>
      <dgm:spPr/>
    </dgm:pt>
    <dgm:pt modelId="{00DC6E05-33E1-4B4C-B4F7-B654FE3CE97E}" type="pres">
      <dgm:prSet presAssocID="{E6998ADF-3480-419C-AA88-DF223BD2857A}" presName="image4" presStyleLbl="node4" presStyleIdx="2" presStyleCnt="9"/>
      <dgm:spPr/>
    </dgm:pt>
    <dgm:pt modelId="{8A7F1923-18AE-451A-88ED-CA0BF2412023}" type="pres">
      <dgm:prSet presAssocID="{E6998ADF-3480-419C-AA88-DF223BD2857A}" presName="text4" presStyleLbl="revTx" presStyleIdx="6" presStyleCnt="15" custLinFactNeighborX="25183">
        <dgm:presLayoutVars>
          <dgm:chPref val="3"/>
        </dgm:presLayoutVars>
      </dgm:prSet>
      <dgm:spPr/>
    </dgm:pt>
    <dgm:pt modelId="{E9A19846-330B-41CA-B8F7-25B1AE8C0E07}" type="pres">
      <dgm:prSet presAssocID="{E6998ADF-3480-419C-AA88-DF223BD2857A}" presName="hierChild5" presStyleCnt="0"/>
      <dgm:spPr/>
    </dgm:pt>
    <dgm:pt modelId="{F3CCBCB3-EE8A-4032-BC36-17D679BF6A30}" type="pres">
      <dgm:prSet presAssocID="{4FF2AE31-03DD-43B1-ABE3-62D6DBD6299A}" presName="Name23" presStyleLbl="parChTrans1D4" presStyleIdx="4" presStyleCnt="12"/>
      <dgm:spPr/>
    </dgm:pt>
    <dgm:pt modelId="{3B9E53C5-907F-4344-ACDC-FB1A78CE192F}" type="pres">
      <dgm:prSet presAssocID="{278BA966-7EC1-4618-AF1A-E65D12BC4619}" presName="hierRoot4" presStyleCnt="0"/>
      <dgm:spPr/>
    </dgm:pt>
    <dgm:pt modelId="{37384E4F-FC1F-4C59-96C3-EC0B928D1354}" type="pres">
      <dgm:prSet presAssocID="{278BA966-7EC1-4618-AF1A-E65D12BC4619}" presName="composite4" presStyleCnt="0"/>
      <dgm:spPr/>
    </dgm:pt>
    <dgm:pt modelId="{6397282F-3DF4-43BD-8E85-71BFD28E899D}" type="pres">
      <dgm:prSet presAssocID="{278BA966-7EC1-4618-AF1A-E65D12BC4619}" presName="image4" presStyleLbl="node4" presStyleIdx="3" presStyleCnt="9" custLinFactX="90995" custLinFactNeighborX="100000" custLinFactNeighborY="-16517"/>
      <dgm:spPr/>
    </dgm:pt>
    <dgm:pt modelId="{AE7CC479-07F5-4B46-8A21-C596B8392BDC}" type="pres">
      <dgm:prSet presAssocID="{278BA966-7EC1-4618-AF1A-E65D12BC4619}" presName="text4" presStyleLbl="revTx" presStyleIdx="7" presStyleCnt="15" custLinFactX="-51531" custLinFactNeighborX="-100000" custLinFactNeighborY="-16267">
        <dgm:presLayoutVars>
          <dgm:chPref val="3"/>
        </dgm:presLayoutVars>
      </dgm:prSet>
      <dgm:spPr/>
    </dgm:pt>
    <dgm:pt modelId="{97985A9D-59C8-4895-B21C-585C017F93C7}" type="pres">
      <dgm:prSet presAssocID="{278BA966-7EC1-4618-AF1A-E65D12BC4619}" presName="hierChild5" presStyleCnt="0"/>
      <dgm:spPr/>
    </dgm:pt>
    <dgm:pt modelId="{280F396B-E0C3-4886-8859-59711029A69C}" type="pres">
      <dgm:prSet presAssocID="{2120F769-E869-4997-A38B-A722F3DF8CDD}" presName="Name23" presStyleLbl="parChTrans1D4" presStyleIdx="5" presStyleCnt="12"/>
      <dgm:spPr/>
    </dgm:pt>
    <dgm:pt modelId="{F5FFC0CF-461F-4440-8FBD-B0E1F6D1A411}" type="pres">
      <dgm:prSet presAssocID="{4CA2D011-A196-4D51-AC5C-946E980B4DD5}" presName="hierRoot4" presStyleCnt="0"/>
      <dgm:spPr/>
    </dgm:pt>
    <dgm:pt modelId="{578EACFA-1FBA-443D-814B-BFBFB1BBFEDF}" type="pres">
      <dgm:prSet presAssocID="{4CA2D011-A196-4D51-AC5C-946E980B4DD5}" presName="composite4" presStyleCnt="0"/>
      <dgm:spPr/>
    </dgm:pt>
    <dgm:pt modelId="{D0F2FA48-EE06-4285-92F2-C7D278407FCB}" type="pres">
      <dgm:prSet presAssocID="{4CA2D011-A196-4D51-AC5C-946E980B4DD5}" presName="image4" presStyleLbl="node4" presStyleIdx="4" presStyleCnt="9" custLinFactX="-100000" custLinFactY="25572" custLinFactNeighborX="-162226" custLinFactNeighborY="100000"/>
      <dgm:spPr/>
    </dgm:pt>
    <dgm:pt modelId="{17324C53-B27B-493F-B04A-647AC245AB52}" type="pres">
      <dgm:prSet presAssocID="{4CA2D011-A196-4D51-AC5C-946E980B4DD5}" presName="text4" presStyleLbl="revTx" presStyleIdx="8" presStyleCnt="15" custLinFactNeighborX="-49019" custLinFactNeighborY="-24980">
        <dgm:presLayoutVars>
          <dgm:chPref val="3"/>
        </dgm:presLayoutVars>
      </dgm:prSet>
      <dgm:spPr/>
    </dgm:pt>
    <dgm:pt modelId="{2F7EC741-5E1A-4852-A947-BBE8C1FC1DD1}" type="pres">
      <dgm:prSet presAssocID="{4CA2D011-A196-4D51-AC5C-946E980B4DD5}" presName="hierChild5" presStyleCnt="0"/>
      <dgm:spPr/>
    </dgm:pt>
    <dgm:pt modelId="{D182B100-5B6C-4667-8E1F-D722F0D92656}" type="pres">
      <dgm:prSet presAssocID="{0A948D4B-F439-475E-BF9D-25B25FB85A56}" presName="Name23" presStyleLbl="parChTrans1D4" presStyleIdx="6" presStyleCnt="12"/>
      <dgm:spPr/>
    </dgm:pt>
    <dgm:pt modelId="{0B9A59AA-2C73-41CA-ABB4-6A876D4E050F}" type="pres">
      <dgm:prSet presAssocID="{A6CD06D3-AACC-45E6-9555-3088A7BF9730}" presName="hierRoot4" presStyleCnt="0"/>
      <dgm:spPr/>
    </dgm:pt>
    <dgm:pt modelId="{C48857CA-A4B3-465F-B723-5EFAFFDD7D58}" type="pres">
      <dgm:prSet presAssocID="{A6CD06D3-AACC-45E6-9555-3088A7BF9730}" presName="composite4" presStyleCnt="0"/>
      <dgm:spPr/>
    </dgm:pt>
    <dgm:pt modelId="{5A21F68F-CAB8-44DB-A590-6C72660D9CB5}" type="pres">
      <dgm:prSet presAssocID="{A6CD06D3-AACC-45E6-9555-3088A7BF9730}" presName="image4" presStyleLbl="node4" presStyleIdx="5" presStyleCnt="9" custLinFactNeighborX="-90982" custLinFactNeighborY="-18768"/>
      <dgm:spPr/>
    </dgm:pt>
    <dgm:pt modelId="{C1592774-DA9C-4CF8-B738-B0872292E120}" type="pres">
      <dgm:prSet presAssocID="{A6CD06D3-AACC-45E6-9555-3088A7BF9730}" presName="text4" presStyleLbl="revTx" presStyleIdx="9" presStyleCnt="15" custLinFactNeighborX="-54205" custLinFactNeighborY="-10009">
        <dgm:presLayoutVars>
          <dgm:chPref val="3"/>
        </dgm:presLayoutVars>
      </dgm:prSet>
      <dgm:spPr/>
    </dgm:pt>
    <dgm:pt modelId="{AF58E202-09FF-4469-9E88-305B9A8D390D}" type="pres">
      <dgm:prSet presAssocID="{A6CD06D3-AACC-45E6-9555-3088A7BF9730}" presName="hierChild5" presStyleCnt="0"/>
      <dgm:spPr/>
    </dgm:pt>
    <dgm:pt modelId="{944F0B7F-B545-4A26-A29C-DE184E418DC2}" type="pres">
      <dgm:prSet presAssocID="{86956EFD-B824-4785-A908-9E594C2D56DD}" presName="Name23" presStyleLbl="parChTrans1D4" presStyleIdx="7" presStyleCnt="12"/>
      <dgm:spPr/>
    </dgm:pt>
    <dgm:pt modelId="{FBB295BB-F4B1-4B3B-8ED5-F42864402E55}" type="pres">
      <dgm:prSet presAssocID="{94E517A4-B944-4108-A287-08BD157C8584}" presName="hierRoot4" presStyleCnt="0"/>
      <dgm:spPr/>
    </dgm:pt>
    <dgm:pt modelId="{A1B21014-6ABE-48A0-8128-4E28F58AF5C7}" type="pres">
      <dgm:prSet presAssocID="{94E517A4-B944-4108-A287-08BD157C8584}" presName="composite4" presStyleCnt="0"/>
      <dgm:spPr/>
    </dgm:pt>
    <dgm:pt modelId="{CBF97D43-C1A6-488E-A310-39BF5C2FD7F9}" type="pres">
      <dgm:prSet presAssocID="{94E517A4-B944-4108-A287-08BD157C8584}" presName="image4" presStyleLbl="node4" presStyleIdx="6" presStyleCnt="9" custLinFactNeighborX="-88855"/>
      <dgm:spPr/>
    </dgm:pt>
    <dgm:pt modelId="{2BB9332E-69ED-48A1-8D13-25F5F707D4F9}" type="pres">
      <dgm:prSet presAssocID="{94E517A4-B944-4108-A287-08BD157C8584}" presName="text4" presStyleLbl="revTx" presStyleIdx="10" presStyleCnt="15" custScaleX="79873" custLinFactNeighborX="-69300" custLinFactNeighborY="-5978">
        <dgm:presLayoutVars>
          <dgm:chPref val="3"/>
        </dgm:presLayoutVars>
      </dgm:prSet>
      <dgm:spPr/>
    </dgm:pt>
    <dgm:pt modelId="{BAFDAA03-26FB-4861-B7FC-096541F8265B}" type="pres">
      <dgm:prSet presAssocID="{94E517A4-B944-4108-A287-08BD157C8584}" presName="hierChild5" presStyleCnt="0"/>
      <dgm:spPr/>
    </dgm:pt>
    <dgm:pt modelId="{F053061C-BD70-4B14-AFBC-271F5C91DC68}" type="pres">
      <dgm:prSet presAssocID="{6A1D3267-179D-4E38-9FF0-4E1FD967E479}" presName="Name23" presStyleLbl="parChTrans1D4" presStyleIdx="8" presStyleCnt="12"/>
      <dgm:spPr/>
    </dgm:pt>
    <dgm:pt modelId="{09362B1B-4348-4B3F-9697-4CEE2DA2920C}" type="pres">
      <dgm:prSet presAssocID="{F5046897-417F-47BE-8FC1-C5D4992E9234}" presName="hierRoot4" presStyleCnt="0"/>
      <dgm:spPr/>
    </dgm:pt>
    <dgm:pt modelId="{F28B2030-0E53-4DB1-A322-3A2C2C131C9F}" type="pres">
      <dgm:prSet presAssocID="{F5046897-417F-47BE-8FC1-C5D4992E9234}" presName="composite4" presStyleCnt="0"/>
      <dgm:spPr/>
    </dgm:pt>
    <dgm:pt modelId="{B9373FA7-71DA-4BB4-A441-69B4D88B2799}" type="pres">
      <dgm:prSet presAssocID="{F5046897-417F-47BE-8FC1-C5D4992E9234}" presName="image4" presStyleLbl="asst1" presStyleIdx="3" presStyleCnt="5"/>
      <dgm:spPr/>
    </dgm:pt>
    <dgm:pt modelId="{26F67099-41C3-4801-AF25-CB477A1CBE14}" type="pres">
      <dgm:prSet presAssocID="{F5046897-417F-47BE-8FC1-C5D4992E9234}" presName="text4" presStyleLbl="revTx" presStyleIdx="11" presStyleCnt="15">
        <dgm:presLayoutVars>
          <dgm:chPref val="3"/>
        </dgm:presLayoutVars>
      </dgm:prSet>
      <dgm:spPr/>
    </dgm:pt>
    <dgm:pt modelId="{FF49A73E-AD5D-4C15-8C92-3F6DED2A4946}" type="pres">
      <dgm:prSet presAssocID="{F5046897-417F-47BE-8FC1-C5D4992E9234}" presName="hierChild5" presStyleCnt="0"/>
      <dgm:spPr/>
    </dgm:pt>
    <dgm:pt modelId="{22F3B5D2-4A3A-4085-953B-029BB4B1939E}" type="pres">
      <dgm:prSet presAssocID="{9CD329D1-FB37-4303-BA1D-D62D97F25089}" presName="Name23" presStyleLbl="parChTrans1D4" presStyleIdx="9" presStyleCnt="12"/>
      <dgm:spPr/>
    </dgm:pt>
    <dgm:pt modelId="{EEB25B2F-16E9-45ED-A4E3-4E04053CDD6D}" type="pres">
      <dgm:prSet presAssocID="{7F40084F-D163-4CD0-A21A-BBFB339D09F5}" presName="hierRoot4" presStyleCnt="0"/>
      <dgm:spPr/>
    </dgm:pt>
    <dgm:pt modelId="{7065074B-4C1C-473D-B474-1793E261177B}" type="pres">
      <dgm:prSet presAssocID="{7F40084F-D163-4CD0-A21A-BBFB339D09F5}" presName="composite4" presStyleCnt="0"/>
      <dgm:spPr/>
    </dgm:pt>
    <dgm:pt modelId="{8139E0B3-20AA-476E-877B-E0666F6EFFF7}" type="pres">
      <dgm:prSet presAssocID="{7F40084F-D163-4CD0-A21A-BBFB339D09F5}" presName="image4" presStyleLbl="node4" presStyleIdx="7" presStyleCnt="9"/>
      <dgm:spPr/>
    </dgm:pt>
    <dgm:pt modelId="{F61AA587-EB6E-4C78-B498-09A2AF226C4D}" type="pres">
      <dgm:prSet presAssocID="{7F40084F-D163-4CD0-A21A-BBFB339D09F5}" presName="text4" presStyleLbl="revTx" presStyleIdx="12" presStyleCnt="15">
        <dgm:presLayoutVars>
          <dgm:chPref val="3"/>
        </dgm:presLayoutVars>
      </dgm:prSet>
      <dgm:spPr/>
    </dgm:pt>
    <dgm:pt modelId="{03E1AF92-655D-4F1C-81E1-D46A7E51D70E}" type="pres">
      <dgm:prSet presAssocID="{7F40084F-D163-4CD0-A21A-BBFB339D09F5}" presName="hierChild5" presStyleCnt="0"/>
      <dgm:spPr/>
    </dgm:pt>
    <dgm:pt modelId="{CD5CECC5-11E6-4BE7-9CF8-5D0D4B9212D5}" type="pres">
      <dgm:prSet presAssocID="{A226F19F-7995-4F39-968B-9B73ED43C255}" presName="Name23" presStyleLbl="parChTrans1D4" presStyleIdx="10" presStyleCnt="12"/>
      <dgm:spPr/>
    </dgm:pt>
    <dgm:pt modelId="{7AE283CF-5497-437D-B0C1-408F6C37F6DD}" type="pres">
      <dgm:prSet presAssocID="{AEE5050D-DA20-4074-BA45-801C3D28E33D}" presName="hierRoot4" presStyleCnt="0"/>
      <dgm:spPr/>
    </dgm:pt>
    <dgm:pt modelId="{82B764BD-87B8-49F1-AC3F-D80CD57C6D97}" type="pres">
      <dgm:prSet presAssocID="{AEE5050D-DA20-4074-BA45-801C3D28E33D}" presName="composite4" presStyleCnt="0"/>
      <dgm:spPr/>
    </dgm:pt>
    <dgm:pt modelId="{DAD66B1D-8D06-4F8D-8F1C-E040C83778E4}" type="pres">
      <dgm:prSet presAssocID="{AEE5050D-DA20-4074-BA45-801C3D28E33D}" presName="image4" presStyleLbl="asst1" presStyleIdx="4" presStyleCnt="5"/>
      <dgm:spPr/>
    </dgm:pt>
    <dgm:pt modelId="{9ACB38FF-4895-427F-8D29-E58D86AE10AE}" type="pres">
      <dgm:prSet presAssocID="{AEE5050D-DA20-4074-BA45-801C3D28E33D}" presName="text4" presStyleLbl="revTx" presStyleIdx="13" presStyleCnt="15">
        <dgm:presLayoutVars>
          <dgm:chPref val="3"/>
        </dgm:presLayoutVars>
      </dgm:prSet>
      <dgm:spPr/>
    </dgm:pt>
    <dgm:pt modelId="{75E55303-8B0C-4090-A278-CBB1A8C9D6B0}" type="pres">
      <dgm:prSet presAssocID="{AEE5050D-DA20-4074-BA45-801C3D28E33D}" presName="hierChild5" presStyleCnt="0"/>
      <dgm:spPr/>
    </dgm:pt>
    <dgm:pt modelId="{04CE9283-2AA9-4D5D-8EF3-278F80811337}" type="pres">
      <dgm:prSet presAssocID="{0203AE9C-D5C7-4CC3-BD7C-6E9CD0FD268C}" presName="Name23" presStyleLbl="parChTrans1D4" presStyleIdx="11" presStyleCnt="12"/>
      <dgm:spPr/>
    </dgm:pt>
    <dgm:pt modelId="{E29F5AD6-F8B4-41CF-A3F1-9EF56A35AD15}" type="pres">
      <dgm:prSet presAssocID="{93F9D532-DC69-42CF-83FD-2AB669B40240}" presName="hierRoot4" presStyleCnt="0"/>
      <dgm:spPr/>
    </dgm:pt>
    <dgm:pt modelId="{E37C4245-0701-480F-A0AC-A3B1748D5622}" type="pres">
      <dgm:prSet presAssocID="{93F9D532-DC69-42CF-83FD-2AB669B40240}" presName="composite4" presStyleCnt="0"/>
      <dgm:spPr/>
    </dgm:pt>
    <dgm:pt modelId="{9EC923FF-5E1D-4453-BF9C-7B37DE81F736}" type="pres">
      <dgm:prSet presAssocID="{93F9D532-DC69-42CF-83FD-2AB669B40240}" presName="image4" presStyleLbl="node4" presStyleIdx="8" presStyleCnt="9"/>
      <dgm:spPr/>
    </dgm:pt>
    <dgm:pt modelId="{7D26DA12-E0DB-4B95-BD53-72BA3FFB5933}" type="pres">
      <dgm:prSet presAssocID="{93F9D532-DC69-42CF-83FD-2AB669B40240}" presName="text4" presStyleLbl="revTx" presStyleIdx="14" presStyleCnt="15">
        <dgm:presLayoutVars>
          <dgm:chPref val="3"/>
        </dgm:presLayoutVars>
      </dgm:prSet>
      <dgm:spPr/>
    </dgm:pt>
    <dgm:pt modelId="{C4DF7A13-965B-4739-85FA-B9AC8A6DD852}" type="pres">
      <dgm:prSet presAssocID="{93F9D532-DC69-42CF-83FD-2AB669B40240}" presName="hierChild5" presStyleCnt="0"/>
      <dgm:spPr/>
    </dgm:pt>
  </dgm:ptLst>
  <dgm:cxnLst>
    <dgm:cxn modelId="{57BC1C00-E5DF-43F2-85A9-88266278B993}" srcId="{86D532FF-3F64-4EB0-937F-C4D4AF0FF3FD}" destId="{4CA2D011-A196-4D51-AC5C-946E980B4DD5}" srcOrd="2" destOrd="0" parTransId="{2120F769-E869-4997-A38B-A722F3DF8CDD}" sibTransId="{376D1003-E1ED-45C5-A53F-A2F5A88205EE}"/>
    <dgm:cxn modelId="{A88C5102-E959-470A-95C6-022150B57E38}" type="presOf" srcId="{A226F19F-7995-4F39-968B-9B73ED43C255}" destId="{CD5CECC5-11E6-4BE7-9CF8-5D0D4B9212D5}" srcOrd="0" destOrd="0" presId="urn:microsoft.com/office/officeart/2009/layout/CirclePictureHierarchy"/>
    <dgm:cxn modelId="{1D811809-D003-4BD2-9B9E-D074E511693A}" type="presOf" srcId="{5E51933F-0581-4ED3-9420-50055E409F20}" destId="{59AA9D4E-6537-42A5-A8A4-F6FA0E7B9577}" srcOrd="0" destOrd="0" presId="urn:microsoft.com/office/officeart/2009/layout/CirclePictureHierarchy"/>
    <dgm:cxn modelId="{FEA18514-9CE2-4CD3-B428-A0E1D8FF2CDA}" srcId="{F5046897-417F-47BE-8FC1-C5D4992E9234}" destId="{7F40084F-D163-4CD0-A21A-BBFB339D09F5}" srcOrd="0" destOrd="0" parTransId="{9CD329D1-FB37-4303-BA1D-D62D97F25089}" sibTransId="{E5063013-8A84-4007-9E9B-526EDC4E30A8}"/>
    <dgm:cxn modelId="{C8899818-D73A-4C06-BAB0-4F4D350BEEE8}" type="presOf" srcId="{26806400-1DFB-4107-AEEE-A9530467D648}" destId="{C7E72F52-FD63-4B4C-9562-3D1B3B02A845}" srcOrd="0" destOrd="0" presId="urn:microsoft.com/office/officeart/2009/layout/CirclePictureHierarchy"/>
    <dgm:cxn modelId="{5F3FF91A-85EB-4E87-8E0B-2ED05F6F4DC4}" type="presOf" srcId="{10BF6D88-BD79-4D56-A040-19CAA3A7DEE1}" destId="{53C7679B-7F5C-4735-9D4E-31F6826149BD}" srcOrd="0" destOrd="0" presId="urn:microsoft.com/office/officeart/2009/layout/CirclePictureHierarchy"/>
    <dgm:cxn modelId="{04DBBC22-2D12-4230-AB4C-6B32E09BEE93}" type="presOf" srcId="{18FFE530-76A9-4974-B9A4-CA383D56FFD5}" destId="{BDC62C45-DC26-4ADE-975B-EE3CD7880BFB}" srcOrd="0" destOrd="0" presId="urn:microsoft.com/office/officeart/2009/layout/CirclePictureHierarchy"/>
    <dgm:cxn modelId="{D6C14A2B-DA24-4B91-8F8C-9EF85882ACAA}" type="presOf" srcId="{F5046897-417F-47BE-8FC1-C5D4992E9234}" destId="{26F67099-41C3-4801-AF25-CB477A1CBE14}" srcOrd="0" destOrd="0" presId="urn:microsoft.com/office/officeart/2009/layout/CirclePictureHierarchy"/>
    <dgm:cxn modelId="{EB162538-FBF0-48E8-838B-A4BAF770E045}" type="presOf" srcId="{AEE5050D-DA20-4074-BA45-801C3D28E33D}" destId="{9ACB38FF-4895-427F-8D29-E58D86AE10AE}" srcOrd="0" destOrd="0" presId="urn:microsoft.com/office/officeart/2009/layout/CirclePictureHierarchy"/>
    <dgm:cxn modelId="{00E17438-7808-4B4F-AE48-ED44E201A7AE}" type="presOf" srcId="{E6998ADF-3480-419C-AA88-DF223BD2857A}" destId="{8A7F1923-18AE-451A-88ED-CA0BF2412023}" srcOrd="0" destOrd="0" presId="urn:microsoft.com/office/officeart/2009/layout/CirclePictureHierarchy"/>
    <dgm:cxn modelId="{7CA7263A-004C-4979-95CB-BCF6EE207204}" type="presOf" srcId="{86956EFD-B824-4785-A908-9E594C2D56DD}" destId="{944F0B7F-B545-4A26-A29C-DE184E418DC2}" srcOrd="0" destOrd="0" presId="urn:microsoft.com/office/officeart/2009/layout/CirclePictureHierarchy"/>
    <dgm:cxn modelId="{B6E58E3F-AA75-45CA-9268-48DEECB9A2DC}" type="presOf" srcId="{033CA5C7-89E9-4208-B259-E91AEE3F7C59}" destId="{24C9B88A-C4E0-41BA-BEE5-91615B26C566}" srcOrd="0" destOrd="0" presId="urn:microsoft.com/office/officeart/2009/layout/CirclePictureHierarchy"/>
    <dgm:cxn modelId="{D4903061-DA90-4C1E-888C-B82F16CF9C2E}" srcId="{A6CD06D3-AACC-45E6-9555-3088A7BF9730}" destId="{94E517A4-B944-4108-A287-08BD157C8584}" srcOrd="0" destOrd="0" parTransId="{86956EFD-B824-4785-A908-9E594C2D56DD}" sibTransId="{2B9A03CE-1312-4329-B8E1-0D4B95363D8B}"/>
    <dgm:cxn modelId="{CC259266-9AB7-4765-B1D5-142931648B8D}" type="presOf" srcId="{4CA2D011-A196-4D51-AC5C-946E980B4DD5}" destId="{17324C53-B27B-493F-B04A-647AC245AB52}" srcOrd="0" destOrd="0" presId="urn:microsoft.com/office/officeart/2009/layout/CirclePictureHierarchy"/>
    <dgm:cxn modelId="{E9966F69-0001-41BD-9752-B67A2600DCC5}" type="presOf" srcId="{D29C7796-E8EE-4068-A5BB-E55C2EED8EE6}" destId="{3B6C9514-9E62-4F0A-9C70-A471B097FDA4}" srcOrd="0" destOrd="0" presId="urn:microsoft.com/office/officeart/2009/layout/CirclePictureHierarchy"/>
    <dgm:cxn modelId="{03F8324B-B775-425F-A28C-12FA4ABA6B27}" srcId="{10BF6D88-BD79-4D56-A040-19CAA3A7DEE1}" destId="{86D532FF-3F64-4EB0-937F-C4D4AF0FF3FD}" srcOrd="0" destOrd="0" parTransId="{18FFE530-76A9-4974-B9A4-CA383D56FFD5}" sibTransId="{AC372594-50D2-4075-A5CB-7A686F498662}"/>
    <dgm:cxn modelId="{E971166E-E662-458D-8FDF-E9F6533DA066}" type="presOf" srcId="{A13710E7-4E16-4D8C-A44C-47F7396DF696}" destId="{11CEEB90-AE47-463B-9B05-26C6D6B44949}" srcOrd="0" destOrd="0" presId="urn:microsoft.com/office/officeart/2009/layout/CirclePictureHierarchy"/>
    <dgm:cxn modelId="{7C2F174F-8A03-4C18-89F5-CC4DFE0151F4}" srcId="{86D532FF-3F64-4EB0-937F-C4D4AF0FF3FD}" destId="{278BA966-7EC1-4618-AF1A-E65D12BC4619}" srcOrd="1" destOrd="0" parTransId="{4FF2AE31-03DD-43B1-ABE3-62D6DBD6299A}" sibTransId="{07BFA091-9ACC-4D4E-BAA9-1448E4DD250D}"/>
    <dgm:cxn modelId="{F4886E4F-4290-4E8C-B0A5-46D50BFFC0D5}" srcId="{6AE98000-2CF9-4D8A-9EEA-AF8755123742}" destId="{F5046897-417F-47BE-8FC1-C5D4992E9234}" srcOrd="1" destOrd="0" parTransId="{6A1D3267-179D-4E38-9FF0-4E1FD967E479}" sibTransId="{D1552429-5BC2-4B50-83EA-AEB343972431}"/>
    <dgm:cxn modelId="{02FC0D74-C266-495C-87A7-8EC62F67D99E}" srcId="{D29C7796-E8EE-4068-A5BB-E55C2EED8EE6}" destId="{79DFF1CF-E3DF-47A5-ADD1-364BC52A1E81}" srcOrd="0" destOrd="0" parTransId="{BC12F79B-4B9D-4ADB-B60B-CA1A583D6BD8}" sibTransId="{86DFC343-9E91-493A-B0C9-1D605A59FAEB}"/>
    <dgm:cxn modelId="{7C05B174-C7CC-4D66-93AA-45E52EC8C324}" srcId="{D7E69214-8F54-4D50-8533-D9C1BE8416C1}" destId="{6AE98000-2CF9-4D8A-9EEA-AF8755123742}" srcOrd="0" destOrd="0" parTransId="{5E51933F-0581-4ED3-9420-50055E409F20}" sibTransId="{E1C2BCFB-B41C-44C7-8AC8-6D7799B555E6}"/>
    <dgm:cxn modelId="{0C468556-6F1C-4011-BEB6-3248C2509244}" type="presOf" srcId="{94E517A4-B944-4108-A287-08BD157C8584}" destId="{2BB9332E-69ED-48A1-8D13-25F5F707D4F9}" srcOrd="0" destOrd="0" presId="urn:microsoft.com/office/officeart/2009/layout/CirclePictureHierarchy"/>
    <dgm:cxn modelId="{E81C5F77-7404-49E7-8217-77594D6D2CE9}" type="presOf" srcId="{93F9D532-DC69-42CF-83FD-2AB669B40240}" destId="{7D26DA12-E0DB-4B95-BD53-72BA3FFB5933}" srcOrd="0" destOrd="0" presId="urn:microsoft.com/office/officeart/2009/layout/CirclePictureHierarchy"/>
    <dgm:cxn modelId="{9FFC6D80-621F-4A94-A540-181C4B6BF996}" type="presOf" srcId="{A6CD06D3-AACC-45E6-9555-3088A7BF9730}" destId="{C1592774-DA9C-4CF8-B738-B0872292E120}" srcOrd="0" destOrd="0" presId="urn:microsoft.com/office/officeart/2009/layout/CirclePictureHierarchy"/>
    <dgm:cxn modelId="{2F38B886-81C4-479C-83F1-011126EE4CF3}" srcId="{10BF6D88-BD79-4D56-A040-19CAA3A7DEE1}" destId="{A6CD06D3-AACC-45E6-9555-3088A7BF9730}" srcOrd="1" destOrd="0" parTransId="{0A948D4B-F439-475E-BF9D-25B25FB85A56}" sibTransId="{28E566EA-F890-422B-9A95-13BC824E1E39}"/>
    <dgm:cxn modelId="{75375489-414B-4A06-86BD-7D610000848A}" type="presOf" srcId="{4FF2AE31-03DD-43B1-ABE3-62D6DBD6299A}" destId="{F3CCBCB3-EE8A-4032-BC36-17D679BF6A30}" srcOrd="0" destOrd="0" presId="urn:microsoft.com/office/officeart/2009/layout/CirclePictureHierarchy"/>
    <dgm:cxn modelId="{5A4BEC89-4B55-4655-ACE5-7028063A0B53}" type="presOf" srcId="{9CD329D1-FB37-4303-BA1D-D62D97F25089}" destId="{22F3B5D2-4A3A-4085-953B-029BB4B1939E}" srcOrd="0" destOrd="0" presId="urn:microsoft.com/office/officeart/2009/layout/CirclePictureHierarchy"/>
    <dgm:cxn modelId="{067D958A-3727-4CF6-83F6-C340593C4416}" srcId="{600A9C16-24D1-4146-B51E-B3FE8C4064E7}" destId="{E6998ADF-3480-419C-AA88-DF223BD2857A}" srcOrd="0" destOrd="0" parTransId="{A13710E7-4E16-4D8C-A44C-47F7396DF696}" sibTransId="{ECAF8049-9DC9-44A1-8364-4851A5304284}"/>
    <dgm:cxn modelId="{9F99C58C-536A-4794-A5F4-0C56DD69197E}" type="presOf" srcId="{6AE98000-2CF9-4D8A-9EEA-AF8755123742}" destId="{811FD831-CA6A-40F8-B1E1-A90FA5F75D8C}" srcOrd="0" destOrd="0" presId="urn:microsoft.com/office/officeart/2009/layout/CirclePictureHierarchy"/>
    <dgm:cxn modelId="{0E1B4B92-760A-48C8-B615-24BD79EBAFEC}" type="presOf" srcId="{0203AE9C-D5C7-4CC3-BD7C-6E9CD0FD268C}" destId="{04CE9283-2AA9-4D5D-8EF3-278F80811337}" srcOrd="0" destOrd="0" presId="urn:microsoft.com/office/officeart/2009/layout/CirclePictureHierarchy"/>
    <dgm:cxn modelId="{7822AF93-3901-4685-882F-8D15F7486F4F}" type="presOf" srcId="{E5614BCD-794E-401C-BE69-9BFB7E40C25D}" destId="{CF99770C-A837-428B-A46A-D1A36D963CB0}" srcOrd="0" destOrd="0" presId="urn:microsoft.com/office/officeart/2009/layout/CirclePictureHierarchy"/>
    <dgm:cxn modelId="{6FBBC398-59FA-4697-9B05-1C6B00987822}" type="presOf" srcId="{6A1D3267-179D-4E38-9FF0-4E1FD967E479}" destId="{F053061C-BD70-4B14-AFBC-271F5C91DC68}" srcOrd="0" destOrd="0" presId="urn:microsoft.com/office/officeart/2009/layout/CirclePictureHierarchy"/>
    <dgm:cxn modelId="{871544A2-EE59-48C1-BA9B-19B21784CBFD}" srcId="{86D532FF-3F64-4EB0-937F-C4D4AF0FF3FD}" destId="{600A9C16-24D1-4146-B51E-B3FE8C4064E7}" srcOrd="0" destOrd="0" parTransId="{26806400-1DFB-4107-AEEE-A9530467D648}" sibTransId="{99E6AB67-3E01-4551-BED7-A0D09A79D193}"/>
    <dgm:cxn modelId="{4CC9B1A8-FA38-46EB-9219-A930052EFF9F}" type="presOf" srcId="{0A948D4B-F439-475E-BF9D-25B25FB85A56}" destId="{D182B100-5B6C-4667-8E1F-D722F0D92656}" srcOrd="0" destOrd="0" presId="urn:microsoft.com/office/officeart/2009/layout/CirclePictureHierarchy"/>
    <dgm:cxn modelId="{4735E2C9-A70C-455F-986A-26913D6271A3}" type="presOf" srcId="{D7E69214-8F54-4D50-8533-D9C1BE8416C1}" destId="{F359678F-6C88-4DC9-B423-8D9338E0C940}" srcOrd="0" destOrd="0" presId="urn:microsoft.com/office/officeart/2009/layout/CirclePictureHierarchy"/>
    <dgm:cxn modelId="{1574BFCD-A2BF-44CA-A785-B745DFA085BC}" type="presOf" srcId="{86D532FF-3F64-4EB0-937F-C4D4AF0FF3FD}" destId="{3CFB9E16-7853-4810-84A7-FD3D8B4A20B5}" srcOrd="0" destOrd="0" presId="urn:microsoft.com/office/officeart/2009/layout/CirclePictureHierarchy"/>
    <dgm:cxn modelId="{994633D5-0B88-4DC1-B778-86F30DFCC460}" srcId="{6AE98000-2CF9-4D8A-9EEA-AF8755123742}" destId="{AEE5050D-DA20-4074-BA45-801C3D28E33D}" srcOrd="2" destOrd="0" parTransId="{A226F19F-7995-4F39-968B-9B73ED43C255}" sibTransId="{43636782-FB5A-48E2-A94C-929DC70B6A47}"/>
    <dgm:cxn modelId="{7498E3DF-80B3-4314-8FE0-76F56D500466}" type="presOf" srcId="{278BA966-7EC1-4618-AF1A-E65D12BC4619}" destId="{AE7CC479-07F5-4B46-8A21-C596B8392BDC}" srcOrd="0" destOrd="0" presId="urn:microsoft.com/office/officeart/2009/layout/CirclePictureHierarchy"/>
    <dgm:cxn modelId="{007819E1-A4ED-49D1-BDB8-A3E415A722CD}" srcId="{79DFF1CF-E3DF-47A5-ADD1-364BC52A1E81}" destId="{D7E69214-8F54-4D50-8533-D9C1BE8416C1}" srcOrd="0" destOrd="0" parTransId="{E5614BCD-794E-401C-BE69-9BFB7E40C25D}" sibTransId="{EFCF647B-FFCF-4A63-BDE8-854FBEC5AD43}"/>
    <dgm:cxn modelId="{324616E5-38AB-4763-9897-436E9ED97122}" srcId="{AEE5050D-DA20-4074-BA45-801C3D28E33D}" destId="{93F9D532-DC69-42CF-83FD-2AB669B40240}" srcOrd="0" destOrd="0" parTransId="{0203AE9C-D5C7-4CC3-BD7C-6E9CD0FD268C}" sibTransId="{8F069ED8-9D02-439B-A5A0-CD6FB3C3C990}"/>
    <dgm:cxn modelId="{4C9CD8EA-65C9-4F66-8923-7CEDD11AA9E3}" type="presOf" srcId="{600A9C16-24D1-4146-B51E-B3FE8C4064E7}" destId="{9C3D344C-0654-421B-ADDB-C8F49F0C9F8A}" srcOrd="0" destOrd="0" presId="urn:microsoft.com/office/officeart/2009/layout/CirclePictureHierarchy"/>
    <dgm:cxn modelId="{BBFA5EEB-1AC1-4088-8868-4486053464C9}" type="presOf" srcId="{79DFF1CF-E3DF-47A5-ADD1-364BC52A1E81}" destId="{3494A3BB-A1C2-4B9D-8A05-F86A8EEC025E}" srcOrd="0" destOrd="0" presId="urn:microsoft.com/office/officeart/2009/layout/CirclePictureHierarchy"/>
    <dgm:cxn modelId="{F53286F3-FFDE-4717-A32C-F2A46535017A}" type="presOf" srcId="{2120F769-E869-4997-A38B-A722F3DF8CDD}" destId="{280F396B-E0C3-4886-8859-59711029A69C}" srcOrd="0" destOrd="0" presId="urn:microsoft.com/office/officeart/2009/layout/CirclePictureHierarchy"/>
    <dgm:cxn modelId="{DB33BCF3-877D-4635-B0A1-519EC282CDCD}" type="presOf" srcId="{7F40084F-D163-4CD0-A21A-BBFB339D09F5}" destId="{F61AA587-EB6E-4C78-B498-09A2AF226C4D}" srcOrd="0" destOrd="0" presId="urn:microsoft.com/office/officeart/2009/layout/CirclePictureHierarchy"/>
    <dgm:cxn modelId="{A029CEF4-88DA-428F-82EF-E73B310AA86A}" srcId="{6AE98000-2CF9-4D8A-9EEA-AF8755123742}" destId="{10BF6D88-BD79-4D56-A040-19CAA3A7DEE1}" srcOrd="0" destOrd="0" parTransId="{033CA5C7-89E9-4208-B259-E91AEE3F7C59}" sibTransId="{8F64B06B-3A07-45E4-B50F-B9CF6FFA15D1}"/>
    <dgm:cxn modelId="{F8979E8C-4E79-4DD6-A2CB-A863E09CFD83}" type="presParOf" srcId="{3B6C9514-9E62-4F0A-9C70-A471B097FDA4}" destId="{C2CC25CF-B666-462B-A7B8-AB67E4E36CFD}" srcOrd="0" destOrd="0" presId="urn:microsoft.com/office/officeart/2009/layout/CirclePictureHierarchy"/>
    <dgm:cxn modelId="{C89AA682-AC69-4101-B92D-DD2C1E014F6F}" type="presParOf" srcId="{C2CC25CF-B666-462B-A7B8-AB67E4E36CFD}" destId="{8A73B476-4C72-4F57-9AAB-A6DFFC44ACC3}" srcOrd="0" destOrd="0" presId="urn:microsoft.com/office/officeart/2009/layout/CirclePictureHierarchy"/>
    <dgm:cxn modelId="{193BE84B-D53D-4C8A-8DB0-38FD311249B4}" type="presParOf" srcId="{8A73B476-4C72-4F57-9AAB-A6DFFC44ACC3}" destId="{C14C0325-F677-4714-9246-A37597E68999}" srcOrd="0" destOrd="0" presId="urn:microsoft.com/office/officeart/2009/layout/CirclePictureHierarchy"/>
    <dgm:cxn modelId="{B6B185DF-4C97-4D00-8734-11878CAA167C}" type="presParOf" srcId="{8A73B476-4C72-4F57-9AAB-A6DFFC44ACC3}" destId="{3494A3BB-A1C2-4B9D-8A05-F86A8EEC025E}" srcOrd="1" destOrd="0" presId="urn:microsoft.com/office/officeart/2009/layout/CirclePictureHierarchy"/>
    <dgm:cxn modelId="{7476F3A2-03D2-4CBF-9E79-2D6111EAE643}" type="presParOf" srcId="{C2CC25CF-B666-462B-A7B8-AB67E4E36CFD}" destId="{689DFAA6-045B-4A78-AA6A-6CE2685A414E}" srcOrd="1" destOrd="0" presId="urn:microsoft.com/office/officeart/2009/layout/CirclePictureHierarchy"/>
    <dgm:cxn modelId="{E750F3B8-C85C-4B44-B450-68770900C2F0}" type="presParOf" srcId="{689DFAA6-045B-4A78-AA6A-6CE2685A414E}" destId="{CF99770C-A837-428B-A46A-D1A36D963CB0}" srcOrd="0" destOrd="0" presId="urn:microsoft.com/office/officeart/2009/layout/CirclePictureHierarchy"/>
    <dgm:cxn modelId="{58F63B42-5423-4F25-BDCD-CFBBE1C40699}" type="presParOf" srcId="{689DFAA6-045B-4A78-AA6A-6CE2685A414E}" destId="{6ABA7CF2-F964-4D63-AF7D-DBBC9D65AF37}" srcOrd="1" destOrd="0" presId="urn:microsoft.com/office/officeart/2009/layout/CirclePictureHierarchy"/>
    <dgm:cxn modelId="{ABB4512B-79A4-4AA1-84B4-7C78FC98195E}" type="presParOf" srcId="{6ABA7CF2-F964-4D63-AF7D-DBBC9D65AF37}" destId="{68E5CF8E-5B1D-4C2C-A36F-515DE48C467E}" srcOrd="0" destOrd="0" presId="urn:microsoft.com/office/officeart/2009/layout/CirclePictureHierarchy"/>
    <dgm:cxn modelId="{23124B9D-FE89-4A7E-AAC8-0E8EAFAF376B}" type="presParOf" srcId="{68E5CF8E-5B1D-4C2C-A36F-515DE48C467E}" destId="{B13E3A66-757E-450D-9F50-E41FFE6484C1}" srcOrd="0" destOrd="0" presId="urn:microsoft.com/office/officeart/2009/layout/CirclePictureHierarchy"/>
    <dgm:cxn modelId="{FD07A09A-4893-4268-A74C-F4F35BC5D66F}" type="presParOf" srcId="{68E5CF8E-5B1D-4C2C-A36F-515DE48C467E}" destId="{F359678F-6C88-4DC9-B423-8D9338E0C940}" srcOrd="1" destOrd="0" presId="urn:microsoft.com/office/officeart/2009/layout/CirclePictureHierarchy"/>
    <dgm:cxn modelId="{1224A22F-2451-49E3-BC79-0E0C2CAFC6B7}" type="presParOf" srcId="{6ABA7CF2-F964-4D63-AF7D-DBBC9D65AF37}" destId="{AB341B07-46C6-4FDE-BA5E-2E42194D2B17}" srcOrd="1" destOrd="0" presId="urn:microsoft.com/office/officeart/2009/layout/CirclePictureHierarchy"/>
    <dgm:cxn modelId="{8CFB7ECB-9CB4-49FD-A071-90710726EC55}" type="presParOf" srcId="{AB341B07-46C6-4FDE-BA5E-2E42194D2B17}" destId="{59AA9D4E-6537-42A5-A8A4-F6FA0E7B9577}" srcOrd="0" destOrd="0" presId="urn:microsoft.com/office/officeart/2009/layout/CirclePictureHierarchy"/>
    <dgm:cxn modelId="{261AD04F-366A-40DB-8EFA-A9C0C901D07F}" type="presParOf" srcId="{AB341B07-46C6-4FDE-BA5E-2E42194D2B17}" destId="{A068A746-C7E3-43BD-A57B-C3888D8B1743}" srcOrd="1" destOrd="0" presId="urn:microsoft.com/office/officeart/2009/layout/CirclePictureHierarchy"/>
    <dgm:cxn modelId="{28A1C770-4B1C-47EF-A792-0FAF30397EBA}" type="presParOf" srcId="{A068A746-C7E3-43BD-A57B-C3888D8B1743}" destId="{79F0D6D4-E435-4D87-9E8A-A8E569944C6D}" srcOrd="0" destOrd="0" presId="urn:microsoft.com/office/officeart/2009/layout/CirclePictureHierarchy"/>
    <dgm:cxn modelId="{6716B967-9823-479D-A8E8-D54AA3C069DE}" type="presParOf" srcId="{79F0D6D4-E435-4D87-9E8A-A8E569944C6D}" destId="{7693AEEC-42E1-4615-B264-215B4E09114D}" srcOrd="0" destOrd="0" presId="urn:microsoft.com/office/officeart/2009/layout/CirclePictureHierarchy"/>
    <dgm:cxn modelId="{2E40993D-667F-48B9-A026-EA692A7EA763}" type="presParOf" srcId="{79F0D6D4-E435-4D87-9E8A-A8E569944C6D}" destId="{811FD831-CA6A-40F8-B1E1-A90FA5F75D8C}" srcOrd="1" destOrd="0" presId="urn:microsoft.com/office/officeart/2009/layout/CirclePictureHierarchy"/>
    <dgm:cxn modelId="{B58CC767-8045-40E6-A905-33D5EC9309B2}" type="presParOf" srcId="{A068A746-C7E3-43BD-A57B-C3888D8B1743}" destId="{9F2D43AC-C66F-40C6-86B7-87947F3A89CE}" srcOrd="1" destOrd="0" presId="urn:microsoft.com/office/officeart/2009/layout/CirclePictureHierarchy"/>
    <dgm:cxn modelId="{DFA455E9-AE95-47FC-844C-A528169FBD8C}" type="presParOf" srcId="{9F2D43AC-C66F-40C6-86B7-87947F3A89CE}" destId="{24C9B88A-C4E0-41BA-BEE5-91615B26C566}" srcOrd="0" destOrd="0" presId="urn:microsoft.com/office/officeart/2009/layout/CirclePictureHierarchy"/>
    <dgm:cxn modelId="{BF328461-B31A-40F6-A97C-DBA7C3121F6A}" type="presParOf" srcId="{9F2D43AC-C66F-40C6-86B7-87947F3A89CE}" destId="{B877A136-AD20-4D35-9F67-511012C1209F}" srcOrd="1" destOrd="0" presId="urn:microsoft.com/office/officeart/2009/layout/CirclePictureHierarchy"/>
    <dgm:cxn modelId="{43E84D6A-8A12-408B-BDE3-3EBF2C3B28C7}" type="presParOf" srcId="{B877A136-AD20-4D35-9F67-511012C1209F}" destId="{475C53EB-8E8D-4D64-8999-DADBA7502692}" srcOrd="0" destOrd="0" presId="urn:microsoft.com/office/officeart/2009/layout/CirclePictureHierarchy"/>
    <dgm:cxn modelId="{4E98EAEA-64EC-4DB7-8FED-7B9F87D9C943}" type="presParOf" srcId="{475C53EB-8E8D-4D64-8999-DADBA7502692}" destId="{EFBBE825-A444-4AC6-BA91-01E2728AE220}" srcOrd="0" destOrd="0" presId="urn:microsoft.com/office/officeart/2009/layout/CirclePictureHierarchy"/>
    <dgm:cxn modelId="{B97E048A-9FE6-4B6F-BE3F-3C0C32BE25CD}" type="presParOf" srcId="{475C53EB-8E8D-4D64-8999-DADBA7502692}" destId="{53C7679B-7F5C-4735-9D4E-31F6826149BD}" srcOrd="1" destOrd="0" presId="urn:microsoft.com/office/officeart/2009/layout/CirclePictureHierarchy"/>
    <dgm:cxn modelId="{20A5A53E-49F4-441F-B749-351D24EE47E8}" type="presParOf" srcId="{B877A136-AD20-4D35-9F67-511012C1209F}" destId="{46FFCF21-DF93-46B1-9E33-ECB7923E077B}" srcOrd="1" destOrd="0" presId="urn:microsoft.com/office/officeart/2009/layout/CirclePictureHierarchy"/>
    <dgm:cxn modelId="{DEF4D222-6C5C-4CA4-B86B-1035191AB909}" type="presParOf" srcId="{46FFCF21-DF93-46B1-9E33-ECB7923E077B}" destId="{BDC62C45-DC26-4ADE-975B-EE3CD7880BFB}" srcOrd="0" destOrd="0" presId="urn:microsoft.com/office/officeart/2009/layout/CirclePictureHierarchy"/>
    <dgm:cxn modelId="{B719A655-8914-4DD3-8091-7A1F72C634FE}" type="presParOf" srcId="{46FFCF21-DF93-46B1-9E33-ECB7923E077B}" destId="{2A07A66E-1567-4B24-AF5F-5732D882EAB2}" srcOrd="1" destOrd="0" presId="urn:microsoft.com/office/officeart/2009/layout/CirclePictureHierarchy"/>
    <dgm:cxn modelId="{2A9FA33F-8895-47B5-A0D8-73DAAEE495CC}" type="presParOf" srcId="{2A07A66E-1567-4B24-AF5F-5732D882EAB2}" destId="{FE977A1B-8FFF-4A7D-8802-9F32F35DBD5F}" srcOrd="0" destOrd="0" presId="urn:microsoft.com/office/officeart/2009/layout/CirclePictureHierarchy"/>
    <dgm:cxn modelId="{7E8D957D-1BF7-412B-886E-2CB0A2AECE54}" type="presParOf" srcId="{FE977A1B-8FFF-4A7D-8802-9F32F35DBD5F}" destId="{DD9DCB7E-FA21-4070-B09A-45A770EFF015}" srcOrd="0" destOrd="0" presId="urn:microsoft.com/office/officeart/2009/layout/CirclePictureHierarchy"/>
    <dgm:cxn modelId="{51749599-6A1A-48CF-8137-973AD82D4C11}" type="presParOf" srcId="{FE977A1B-8FFF-4A7D-8802-9F32F35DBD5F}" destId="{3CFB9E16-7853-4810-84A7-FD3D8B4A20B5}" srcOrd="1" destOrd="0" presId="urn:microsoft.com/office/officeart/2009/layout/CirclePictureHierarchy"/>
    <dgm:cxn modelId="{204296E2-FA18-407C-8B7F-8F30A3E94895}" type="presParOf" srcId="{2A07A66E-1567-4B24-AF5F-5732D882EAB2}" destId="{2FB30CF3-B6F9-46BB-913D-BBBC4A98AD45}" srcOrd="1" destOrd="0" presId="urn:microsoft.com/office/officeart/2009/layout/CirclePictureHierarchy"/>
    <dgm:cxn modelId="{1E1EF3D6-8FA6-484E-9723-63E3CC9BD148}" type="presParOf" srcId="{2FB30CF3-B6F9-46BB-913D-BBBC4A98AD45}" destId="{C7E72F52-FD63-4B4C-9562-3D1B3B02A845}" srcOrd="0" destOrd="0" presId="urn:microsoft.com/office/officeart/2009/layout/CirclePictureHierarchy"/>
    <dgm:cxn modelId="{DFDD63A9-D5C3-4B96-BFF9-80C13AC0D6F9}" type="presParOf" srcId="{2FB30CF3-B6F9-46BB-913D-BBBC4A98AD45}" destId="{2360D049-6F64-430B-8D5B-0A780F82D321}" srcOrd="1" destOrd="0" presId="urn:microsoft.com/office/officeart/2009/layout/CirclePictureHierarchy"/>
    <dgm:cxn modelId="{90D2B098-BFAD-408D-98BC-71B6E34AA9BF}" type="presParOf" srcId="{2360D049-6F64-430B-8D5B-0A780F82D321}" destId="{45B2E401-6E41-45FD-9BAA-54D7C99BC927}" srcOrd="0" destOrd="0" presId="urn:microsoft.com/office/officeart/2009/layout/CirclePictureHierarchy"/>
    <dgm:cxn modelId="{46B7C860-4D28-4FB2-9F17-D05E93FC195B}" type="presParOf" srcId="{45B2E401-6E41-45FD-9BAA-54D7C99BC927}" destId="{61F4B415-0F24-4B00-B1B7-9AFE7C48687C}" srcOrd="0" destOrd="0" presId="urn:microsoft.com/office/officeart/2009/layout/CirclePictureHierarchy"/>
    <dgm:cxn modelId="{22F993DC-7DD8-49F8-89BA-2E3295D66946}" type="presParOf" srcId="{45B2E401-6E41-45FD-9BAA-54D7C99BC927}" destId="{9C3D344C-0654-421B-ADDB-C8F49F0C9F8A}" srcOrd="1" destOrd="0" presId="urn:microsoft.com/office/officeart/2009/layout/CirclePictureHierarchy"/>
    <dgm:cxn modelId="{0C6B2853-5E44-4547-9F8D-EAEC62E68C8B}" type="presParOf" srcId="{2360D049-6F64-430B-8D5B-0A780F82D321}" destId="{E4B17A9C-3C66-4F35-B852-F48689A2462E}" srcOrd="1" destOrd="0" presId="urn:microsoft.com/office/officeart/2009/layout/CirclePictureHierarchy"/>
    <dgm:cxn modelId="{A0E92FE6-B013-4D3B-B28E-68B23B996E4D}" type="presParOf" srcId="{E4B17A9C-3C66-4F35-B852-F48689A2462E}" destId="{11CEEB90-AE47-463B-9B05-26C6D6B44949}" srcOrd="0" destOrd="0" presId="urn:microsoft.com/office/officeart/2009/layout/CirclePictureHierarchy"/>
    <dgm:cxn modelId="{47DC7992-831B-4DAF-A818-C838AE3A1FEA}" type="presParOf" srcId="{E4B17A9C-3C66-4F35-B852-F48689A2462E}" destId="{C9883747-DB31-4330-B540-A46934FF2B93}" srcOrd="1" destOrd="0" presId="urn:microsoft.com/office/officeart/2009/layout/CirclePictureHierarchy"/>
    <dgm:cxn modelId="{EA5D4962-5BC1-4EC0-85B7-ACB54D499DF9}" type="presParOf" srcId="{C9883747-DB31-4330-B540-A46934FF2B93}" destId="{1A9C197B-8D21-41A6-B60D-2AE41A41E5BB}" srcOrd="0" destOrd="0" presId="urn:microsoft.com/office/officeart/2009/layout/CirclePictureHierarchy"/>
    <dgm:cxn modelId="{7992E960-FBE4-424D-BBF1-0C5709A0B520}" type="presParOf" srcId="{1A9C197B-8D21-41A6-B60D-2AE41A41E5BB}" destId="{00DC6E05-33E1-4B4C-B4F7-B654FE3CE97E}" srcOrd="0" destOrd="0" presId="urn:microsoft.com/office/officeart/2009/layout/CirclePictureHierarchy"/>
    <dgm:cxn modelId="{0CC7A500-BD2C-427F-B4F0-C800379170AA}" type="presParOf" srcId="{1A9C197B-8D21-41A6-B60D-2AE41A41E5BB}" destId="{8A7F1923-18AE-451A-88ED-CA0BF2412023}" srcOrd="1" destOrd="0" presId="urn:microsoft.com/office/officeart/2009/layout/CirclePictureHierarchy"/>
    <dgm:cxn modelId="{D5252BF6-F87A-430F-8C59-7F58A30EBDB7}" type="presParOf" srcId="{C9883747-DB31-4330-B540-A46934FF2B93}" destId="{E9A19846-330B-41CA-B8F7-25B1AE8C0E07}" srcOrd="1" destOrd="0" presId="urn:microsoft.com/office/officeart/2009/layout/CirclePictureHierarchy"/>
    <dgm:cxn modelId="{34608918-0D67-4228-BC4B-67BA8071DCCA}" type="presParOf" srcId="{2FB30CF3-B6F9-46BB-913D-BBBC4A98AD45}" destId="{F3CCBCB3-EE8A-4032-BC36-17D679BF6A30}" srcOrd="2" destOrd="0" presId="urn:microsoft.com/office/officeart/2009/layout/CirclePictureHierarchy"/>
    <dgm:cxn modelId="{766509EA-EEAF-47FD-9279-298813432950}" type="presParOf" srcId="{2FB30CF3-B6F9-46BB-913D-BBBC4A98AD45}" destId="{3B9E53C5-907F-4344-ACDC-FB1A78CE192F}" srcOrd="3" destOrd="0" presId="urn:microsoft.com/office/officeart/2009/layout/CirclePictureHierarchy"/>
    <dgm:cxn modelId="{6C6C085E-025F-49F3-A07E-4E860A47289F}" type="presParOf" srcId="{3B9E53C5-907F-4344-ACDC-FB1A78CE192F}" destId="{37384E4F-FC1F-4C59-96C3-EC0B928D1354}" srcOrd="0" destOrd="0" presId="urn:microsoft.com/office/officeart/2009/layout/CirclePictureHierarchy"/>
    <dgm:cxn modelId="{CE2D2BA0-F96F-4CD9-B078-B0AFCFF87669}" type="presParOf" srcId="{37384E4F-FC1F-4C59-96C3-EC0B928D1354}" destId="{6397282F-3DF4-43BD-8E85-71BFD28E899D}" srcOrd="0" destOrd="0" presId="urn:microsoft.com/office/officeart/2009/layout/CirclePictureHierarchy"/>
    <dgm:cxn modelId="{CCC408B3-E9C9-4629-9DB7-5979BAD74BDC}" type="presParOf" srcId="{37384E4F-FC1F-4C59-96C3-EC0B928D1354}" destId="{AE7CC479-07F5-4B46-8A21-C596B8392BDC}" srcOrd="1" destOrd="0" presId="urn:microsoft.com/office/officeart/2009/layout/CirclePictureHierarchy"/>
    <dgm:cxn modelId="{4EE5C4E1-0571-44DC-8B97-7021B99957DB}" type="presParOf" srcId="{3B9E53C5-907F-4344-ACDC-FB1A78CE192F}" destId="{97985A9D-59C8-4895-B21C-585C017F93C7}" srcOrd="1" destOrd="0" presId="urn:microsoft.com/office/officeart/2009/layout/CirclePictureHierarchy"/>
    <dgm:cxn modelId="{DFA32E80-186E-4BFB-9593-181DD60993DA}" type="presParOf" srcId="{2FB30CF3-B6F9-46BB-913D-BBBC4A98AD45}" destId="{280F396B-E0C3-4886-8859-59711029A69C}" srcOrd="4" destOrd="0" presId="urn:microsoft.com/office/officeart/2009/layout/CirclePictureHierarchy"/>
    <dgm:cxn modelId="{421425A8-FE88-417C-AC1B-255F97A06CCB}" type="presParOf" srcId="{2FB30CF3-B6F9-46BB-913D-BBBC4A98AD45}" destId="{F5FFC0CF-461F-4440-8FBD-B0E1F6D1A411}" srcOrd="5" destOrd="0" presId="urn:microsoft.com/office/officeart/2009/layout/CirclePictureHierarchy"/>
    <dgm:cxn modelId="{13E6A02F-0FFD-48A6-B0DB-AD4AF99B8AC8}" type="presParOf" srcId="{F5FFC0CF-461F-4440-8FBD-B0E1F6D1A411}" destId="{578EACFA-1FBA-443D-814B-BFBFB1BBFEDF}" srcOrd="0" destOrd="0" presId="urn:microsoft.com/office/officeart/2009/layout/CirclePictureHierarchy"/>
    <dgm:cxn modelId="{AFFA134D-E848-408B-B432-E92BFA8271F0}" type="presParOf" srcId="{578EACFA-1FBA-443D-814B-BFBFB1BBFEDF}" destId="{D0F2FA48-EE06-4285-92F2-C7D278407FCB}" srcOrd="0" destOrd="0" presId="urn:microsoft.com/office/officeart/2009/layout/CirclePictureHierarchy"/>
    <dgm:cxn modelId="{FC4D2FF9-8DED-4746-ACBB-2F77EE7D60B3}" type="presParOf" srcId="{578EACFA-1FBA-443D-814B-BFBFB1BBFEDF}" destId="{17324C53-B27B-493F-B04A-647AC245AB52}" srcOrd="1" destOrd="0" presId="urn:microsoft.com/office/officeart/2009/layout/CirclePictureHierarchy"/>
    <dgm:cxn modelId="{BF5959F9-E760-4D5F-B4FA-BFE550EA8025}" type="presParOf" srcId="{F5FFC0CF-461F-4440-8FBD-B0E1F6D1A411}" destId="{2F7EC741-5E1A-4852-A947-BBE8C1FC1DD1}" srcOrd="1" destOrd="0" presId="urn:microsoft.com/office/officeart/2009/layout/CirclePictureHierarchy"/>
    <dgm:cxn modelId="{3A9E7610-2754-4906-937F-E962EEBED7B3}" type="presParOf" srcId="{46FFCF21-DF93-46B1-9E33-ECB7923E077B}" destId="{D182B100-5B6C-4667-8E1F-D722F0D92656}" srcOrd="2" destOrd="0" presId="urn:microsoft.com/office/officeart/2009/layout/CirclePictureHierarchy"/>
    <dgm:cxn modelId="{4E57CA33-E10C-4A51-802A-1AA6BC7CBFE8}" type="presParOf" srcId="{46FFCF21-DF93-46B1-9E33-ECB7923E077B}" destId="{0B9A59AA-2C73-41CA-ABB4-6A876D4E050F}" srcOrd="3" destOrd="0" presId="urn:microsoft.com/office/officeart/2009/layout/CirclePictureHierarchy"/>
    <dgm:cxn modelId="{4CC24968-4AAA-45FF-BFDE-D8CDBB9BC02C}" type="presParOf" srcId="{0B9A59AA-2C73-41CA-ABB4-6A876D4E050F}" destId="{C48857CA-A4B3-465F-B723-5EFAFFDD7D58}" srcOrd="0" destOrd="0" presId="urn:microsoft.com/office/officeart/2009/layout/CirclePictureHierarchy"/>
    <dgm:cxn modelId="{6C5586D9-1ADE-4A33-8959-118898CEA468}" type="presParOf" srcId="{C48857CA-A4B3-465F-B723-5EFAFFDD7D58}" destId="{5A21F68F-CAB8-44DB-A590-6C72660D9CB5}" srcOrd="0" destOrd="0" presId="urn:microsoft.com/office/officeart/2009/layout/CirclePictureHierarchy"/>
    <dgm:cxn modelId="{7DFDAB62-632D-46AB-A39C-C9FC46D6B05E}" type="presParOf" srcId="{C48857CA-A4B3-465F-B723-5EFAFFDD7D58}" destId="{C1592774-DA9C-4CF8-B738-B0872292E120}" srcOrd="1" destOrd="0" presId="urn:microsoft.com/office/officeart/2009/layout/CirclePictureHierarchy"/>
    <dgm:cxn modelId="{2677758A-8B10-4D34-A3B3-181640063F24}" type="presParOf" srcId="{0B9A59AA-2C73-41CA-ABB4-6A876D4E050F}" destId="{AF58E202-09FF-4469-9E88-305B9A8D390D}" srcOrd="1" destOrd="0" presId="urn:microsoft.com/office/officeart/2009/layout/CirclePictureHierarchy"/>
    <dgm:cxn modelId="{AD24EA30-60DB-4F5C-8080-D6C847E0700E}" type="presParOf" srcId="{AF58E202-09FF-4469-9E88-305B9A8D390D}" destId="{944F0B7F-B545-4A26-A29C-DE184E418DC2}" srcOrd="0" destOrd="0" presId="urn:microsoft.com/office/officeart/2009/layout/CirclePictureHierarchy"/>
    <dgm:cxn modelId="{DA6A8C0F-A1F9-428F-BF93-9F26E3CE2DCF}" type="presParOf" srcId="{AF58E202-09FF-4469-9E88-305B9A8D390D}" destId="{FBB295BB-F4B1-4B3B-8ED5-F42864402E55}" srcOrd="1" destOrd="0" presId="urn:microsoft.com/office/officeart/2009/layout/CirclePictureHierarchy"/>
    <dgm:cxn modelId="{E090D6AC-DDE2-467D-9C09-AE0423CF10A5}" type="presParOf" srcId="{FBB295BB-F4B1-4B3B-8ED5-F42864402E55}" destId="{A1B21014-6ABE-48A0-8128-4E28F58AF5C7}" srcOrd="0" destOrd="0" presId="urn:microsoft.com/office/officeart/2009/layout/CirclePictureHierarchy"/>
    <dgm:cxn modelId="{7F3149D5-4D95-4A18-B723-FA03B05A675D}" type="presParOf" srcId="{A1B21014-6ABE-48A0-8128-4E28F58AF5C7}" destId="{CBF97D43-C1A6-488E-A310-39BF5C2FD7F9}" srcOrd="0" destOrd="0" presId="urn:microsoft.com/office/officeart/2009/layout/CirclePictureHierarchy"/>
    <dgm:cxn modelId="{105997A3-AFF3-419F-9122-BF3EE03A4882}" type="presParOf" srcId="{A1B21014-6ABE-48A0-8128-4E28F58AF5C7}" destId="{2BB9332E-69ED-48A1-8D13-25F5F707D4F9}" srcOrd="1" destOrd="0" presId="urn:microsoft.com/office/officeart/2009/layout/CirclePictureHierarchy"/>
    <dgm:cxn modelId="{8C82E69E-776D-4F80-9869-55213AE769B8}" type="presParOf" srcId="{FBB295BB-F4B1-4B3B-8ED5-F42864402E55}" destId="{BAFDAA03-26FB-4861-B7FC-096541F8265B}" srcOrd="1" destOrd="0" presId="urn:microsoft.com/office/officeart/2009/layout/CirclePictureHierarchy"/>
    <dgm:cxn modelId="{1560FCCC-FF82-4435-B682-CF753B68E7EA}" type="presParOf" srcId="{9F2D43AC-C66F-40C6-86B7-87947F3A89CE}" destId="{F053061C-BD70-4B14-AFBC-271F5C91DC68}" srcOrd="2" destOrd="0" presId="urn:microsoft.com/office/officeart/2009/layout/CirclePictureHierarchy"/>
    <dgm:cxn modelId="{D7850DAE-B7E4-44B4-9BF0-D37BDB4C9FD2}" type="presParOf" srcId="{9F2D43AC-C66F-40C6-86B7-87947F3A89CE}" destId="{09362B1B-4348-4B3F-9697-4CEE2DA2920C}" srcOrd="3" destOrd="0" presId="urn:microsoft.com/office/officeart/2009/layout/CirclePictureHierarchy"/>
    <dgm:cxn modelId="{BAE90FA1-4DE4-42FC-904C-A23822345E50}" type="presParOf" srcId="{09362B1B-4348-4B3F-9697-4CEE2DA2920C}" destId="{F28B2030-0E53-4DB1-A322-3A2C2C131C9F}" srcOrd="0" destOrd="0" presId="urn:microsoft.com/office/officeart/2009/layout/CirclePictureHierarchy"/>
    <dgm:cxn modelId="{FE4CD55E-5B8F-462C-97CF-05BD2D48232F}" type="presParOf" srcId="{F28B2030-0E53-4DB1-A322-3A2C2C131C9F}" destId="{B9373FA7-71DA-4BB4-A441-69B4D88B2799}" srcOrd="0" destOrd="0" presId="urn:microsoft.com/office/officeart/2009/layout/CirclePictureHierarchy"/>
    <dgm:cxn modelId="{E7FDB2DE-C33F-4CC7-A7DC-68356FBBBA53}" type="presParOf" srcId="{F28B2030-0E53-4DB1-A322-3A2C2C131C9F}" destId="{26F67099-41C3-4801-AF25-CB477A1CBE14}" srcOrd="1" destOrd="0" presId="urn:microsoft.com/office/officeart/2009/layout/CirclePictureHierarchy"/>
    <dgm:cxn modelId="{C0719DD5-567F-4EE5-9340-CAFC89AA034D}" type="presParOf" srcId="{09362B1B-4348-4B3F-9697-4CEE2DA2920C}" destId="{FF49A73E-AD5D-4C15-8C92-3F6DED2A4946}" srcOrd="1" destOrd="0" presId="urn:microsoft.com/office/officeart/2009/layout/CirclePictureHierarchy"/>
    <dgm:cxn modelId="{1A2E3BB9-10C5-4D8E-A47F-FDAAD5D685F1}" type="presParOf" srcId="{FF49A73E-AD5D-4C15-8C92-3F6DED2A4946}" destId="{22F3B5D2-4A3A-4085-953B-029BB4B1939E}" srcOrd="0" destOrd="0" presId="urn:microsoft.com/office/officeart/2009/layout/CirclePictureHierarchy"/>
    <dgm:cxn modelId="{E3429620-8EC8-4BB3-9077-9E03D4ABF6CE}" type="presParOf" srcId="{FF49A73E-AD5D-4C15-8C92-3F6DED2A4946}" destId="{EEB25B2F-16E9-45ED-A4E3-4E04053CDD6D}" srcOrd="1" destOrd="0" presId="urn:microsoft.com/office/officeart/2009/layout/CirclePictureHierarchy"/>
    <dgm:cxn modelId="{90B9222B-DBB4-4B04-88CD-B05FE0CC049C}" type="presParOf" srcId="{EEB25B2F-16E9-45ED-A4E3-4E04053CDD6D}" destId="{7065074B-4C1C-473D-B474-1793E261177B}" srcOrd="0" destOrd="0" presId="urn:microsoft.com/office/officeart/2009/layout/CirclePictureHierarchy"/>
    <dgm:cxn modelId="{BF2A69FA-D4F8-411A-891D-EB1506A56952}" type="presParOf" srcId="{7065074B-4C1C-473D-B474-1793E261177B}" destId="{8139E0B3-20AA-476E-877B-E0666F6EFFF7}" srcOrd="0" destOrd="0" presId="urn:microsoft.com/office/officeart/2009/layout/CirclePictureHierarchy"/>
    <dgm:cxn modelId="{07A1CA62-943D-422E-822B-C886CA988A38}" type="presParOf" srcId="{7065074B-4C1C-473D-B474-1793E261177B}" destId="{F61AA587-EB6E-4C78-B498-09A2AF226C4D}" srcOrd="1" destOrd="0" presId="urn:microsoft.com/office/officeart/2009/layout/CirclePictureHierarchy"/>
    <dgm:cxn modelId="{06F17A66-C4D6-40A6-A7B3-085399580BEA}" type="presParOf" srcId="{EEB25B2F-16E9-45ED-A4E3-4E04053CDD6D}" destId="{03E1AF92-655D-4F1C-81E1-D46A7E51D70E}" srcOrd="1" destOrd="0" presId="urn:microsoft.com/office/officeart/2009/layout/CirclePictureHierarchy"/>
    <dgm:cxn modelId="{42882704-D58D-49CF-839F-FD3CF5A53C40}" type="presParOf" srcId="{9F2D43AC-C66F-40C6-86B7-87947F3A89CE}" destId="{CD5CECC5-11E6-4BE7-9CF8-5D0D4B9212D5}" srcOrd="4" destOrd="0" presId="urn:microsoft.com/office/officeart/2009/layout/CirclePictureHierarchy"/>
    <dgm:cxn modelId="{B3CCB659-1E62-4709-B9BE-E9C93D872041}" type="presParOf" srcId="{9F2D43AC-C66F-40C6-86B7-87947F3A89CE}" destId="{7AE283CF-5497-437D-B0C1-408F6C37F6DD}" srcOrd="5" destOrd="0" presId="urn:microsoft.com/office/officeart/2009/layout/CirclePictureHierarchy"/>
    <dgm:cxn modelId="{33F5825D-3CD3-461C-9FD7-7F9DAA1543BD}" type="presParOf" srcId="{7AE283CF-5497-437D-B0C1-408F6C37F6DD}" destId="{82B764BD-87B8-49F1-AC3F-D80CD57C6D97}" srcOrd="0" destOrd="0" presId="urn:microsoft.com/office/officeart/2009/layout/CirclePictureHierarchy"/>
    <dgm:cxn modelId="{69C6F646-C221-48E9-91EC-4E4EFFD04A12}" type="presParOf" srcId="{82B764BD-87B8-49F1-AC3F-D80CD57C6D97}" destId="{DAD66B1D-8D06-4F8D-8F1C-E040C83778E4}" srcOrd="0" destOrd="0" presId="urn:microsoft.com/office/officeart/2009/layout/CirclePictureHierarchy"/>
    <dgm:cxn modelId="{2BFFFE65-2D41-4B0E-BE62-8A9AF91E45AE}" type="presParOf" srcId="{82B764BD-87B8-49F1-AC3F-D80CD57C6D97}" destId="{9ACB38FF-4895-427F-8D29-E58D86AE10AE}" srcOrd="1" destOrd="0" presId="urn:microsoft.com/office/officeart/2009/layout/CirclePictureHierarchy"/>
    <dgm:cxn modelId="{0E19ACB1-00BB-46A2-98B0-9C07BE456C9D}" type="presParOf" srcId="{7AE283CF-5497-437D-B0C1-408F6C37F6DD}" destId="{75E55303-8B0C-4090-A278-CBB1A8C9D6B0}" srcOrd="1" destOrd="0" presId="urn:microsoft.com/office/officeart/2009/layout/CirclePictureHierarchy"/>
    <dgm:cxn modelId="{B88F658F-EA2E-4F70-8304-80DD215B012E}" type="presParOf" srcId="{75E55303-8B0C-4090-A278-CBB1A8C9D6B0}" destId="{04CE9283-2AA9-4D5D-8EF3-278F80811337}" srcOrd="0" destOrd="0" presId="urn:microsoft.com/office/officeart/2009/layout/CirclePictureHierarchy"/>
    <dgm:cxn modelId="{33ACBDF9-1ED7-4DDE-B8F8-9F2021DB9D11}" type="presParOf" srcId="{75E55303-8B0C-4090-A278-CBB1A8C9D6B0}" destId="{E29F5AD6-F8B4-41CF-A3F1-9EF56A35AD15}" srcOrd="1" destOrd="0" presId="urn:microsoft.com/office/officeart/2009/layout/CirclePictureHierarchy"/>
    <dgm:cxn modelId="{EA3FCC3B-0923-4879-86CD-87B65B60F2FF}" type="presParOf" srcId="{E29F5AD6-F8B4-41CF-A3F1-9EF56A35AD15}" destId="{E37C4245-0701-480F-A0AC-A3B1748D5622}" srcOrd="0" destOrd="0" presId="urn:microsoft.com/office/officeart/2009/layout/CirclePictureHierarchy"/>
    <dgm:cxn modelId="{C78C1257-F35F-4FB5-B729-A8EC021C0CEF}" type="presParOf" srcId="{E37C4245-0701-480F-A0AC-A3B1748D5622}" destId="{9EC923FF-5E1D-4453-BF9C-7B37DE81F736}" srcOrd="0" destOrd="0" presId="urn:microsoft.com/office/officeart/2009/layout/CirclePictureHierarchy"/>
    <dgm:cxn modelId="{402E3A7E-D189-476C-A63F-9EF94129D1A5}" type="presParOf" srcId="{E37C4245-0701-480F-A0AC-A3B1748D5622}" destId="{7D26DA12-E0DB-4B95-BD53-72BA3FFB5933}" srcOrd="1" destOrd="0" presId="urn:microsoft.com/office/officeart/2009/layout/CirclePictureHierarchy"/>
    <dgm:cxn modelId="{DDCA1090-E000-40FA-8836-391E0030CBA9}" type="presParOf" srcId="{E29F5AD6-F8B4-41CF-A3F1-9EF56A35AD15}" destId="{C4DF7A13-965B-4739-85FA-B9AC8A6DD852}"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E9283-2AA9-4D5D-8EF3-278F80811337}">
      <dsp:nvSpPr>
        <dsp:cNvPr id="0" name=""/>
        <dsp:cNvSpPr/>
      </dsp:nvSpPr>
      <dsp:spPr>
        <a:xfrm>
          <a:off x="7833553" y="3555208"/>
          <a:ext cx="91440" cy="175085"/>
        </a:xfrm>
        <a:custGeom>
          <a:avLst/>
          <a:gdLst/>
          <a:ahLst/>
          <a:cxnLst/>
          <a:rect l="0" t="0" r="0" b="0"/>
          <a:pathLst>
            <a:path>
              <a:moveTo>
                <a:pt x="45720" y="0"/>
              </a:moveTo>
              <a:lnTo>
                <a:pt x="45720" y="1750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5CECC5-11E6-4BE7-9CF8-5D0D4B9212D5}">
      <dsp:nvSpPr>
        <dsp:cNvPr id="0" name=""/>
        <dsp:cNvSpPr/>
      </dsp:nvSpPr>
      <dsp:spPr>
        <a:xfrm>
          <a:off x="5596968" y="2824294"/>
          <a:ext cx="2282304" cy="175085"/>
        </a:xfrm>
        <a:custGeom>
          <a:avLst/>
          <a:gdLst/>
          <a:ahLst/>
          <a:cxnLst/>
          <a:rect l="0" t="0" r="0" b="0"/>
          <a:pathLst>
            <a:path>
              <a:moveTo>
                <a:pt x="0" y="0"/>
              </a:moveTo>
              <a:lnTo>
                <a:pt x="0" y="88237"/>
              </a:lnTo>
              <a:lnTo>
                <a:pt x="2282304" y="88237"/>
              </a:lnTo>
              <a:lnTo>
                <a:pt x="2282304" y="1750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3B5D2-4A3A-4085-953B-029BB4B1939E}">
      <dsp:nvSpPr>
        <dsp:cNvPr id="0" name=""/>
        <dsp:cNvSpPr/>
      </dsp:nvSpPr>
      <dsp:spPr>
        <a:xfrm>
          <a:off x="6305024" y="3555208"/>
          <a:ext cx="91440" cy="175085"/>
        </a:xfrm>
        <a:custGeom>
          <a:avLst/>
          <a:gdLst/>
          <a:ahLst/>
          <a:cxnLst/>
          <a:rect l="0" t="0" r="0" b="0"/>
          <a:pathLst>
            <a:path>
              <a:moveTo>
                <a:pt x="45720" y="0"/>
              </a:moveTo>
              <a:lnTo>
                <a:pt x="45720" y="1750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3061C-BD70-4B14-AFBC-271F5C91DC68}">
      <dsp:nvSpPr>
        <dsp:cNvPr id="0" name=""/>
        <dsp:cNvSpPr/>
      </dsp:nvSpPr>
      <dsp:spPr>
        <a:xfrm>
          <a:off x="5596968" y="2824294"/>
          <a:ext cx="753776" cy="175085"/>
        </a:xfrm>
        <a:custGeom>
          <a:avLst/>
          <a:gdLst/>
          <a:ahLst/>
          <a:cxnLst/>
          <a:rect l="0" t="0" r="0" b="0"/>
          <a:pathLst>
            <a:path>
              <a:moveTo>
                <a:pt x="0" y="0"/>
              </a:moveTo>
              <a:lnTo>
                <a:pt x="0" y="88237"/>
              </a:lnTo>
              <a:lnTo>
                <a:pt x="753776" y="88237"/>
              </a:lnTo>
              <a:lnTo>
                <a:pt x="753776" y="1750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F0B7F-B545-4A26-A29C-DE184E418DC2}">
      <dsp:nvSpPr>
        <dsp:cNvPr id="0" name=""/>
        <dsp:cNvSpPr/>
      </dsp:nvSpPr>
      <dsp:spPr>
        <a:xfrm>
          <a:off x="4270793" y="4181805"/>
          <a:ext cx="91440" cy="279403"/>
        </a:xfrm>
        <a:custGeom>
          <a:avLst/>
          <a:gdLst/>
          <a:ahLst/>
          <a:cxnLst/>
          <a:rect l="0" t="0" r="0" b="0"/>
          <a:pathLst>
            <a:path>
              <a:moveTo>
                <a:pt x="45720" y="0"/>
              </a:moveTo>
              <a:lnTo>
                <a:pt x="45720" y="192555"/>
              </a:lnTo>
              <a:lnTo>
                <a:pt x="99494" y="192555"/>
              </a:lnTo>
              <a:lnTo>
                <a:pt x="99494" y="27940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2B100-5B6C-4667-8E1F-D722F0D92656}">
      <dsp:nvSpPr>
        <dsp:cNvPr id="0" name=""/>
        <dsp:cNvSpPr/>
      </dsp:nvSpPr>
      <dsp:spPr>
        <a:xfrm>
          <a:off x="3314664" y="3535679"/>
          <a:ext cx="1001848" cy="91440"/>
        </a:xfrm>
        <a:custGeom>
          <a:avLst/>
          <a:gdLst/>
          <a:ahLst/>
          <a:cxnLst/>
          <a:rect l="0" t="0" r="0" b="0"/>
          <a:pathLst>
            <a:path>
              <a:moveTo>
                <a:pt x="0" y="45720"/>
              </a:moveTo>
              <a:lnTo>
                <a:pt x="1001848" y="45720"/>
              </a:lnTo>
              <a:lnTo>
                <a:pt x="1001848" y="9029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0F396B-E0C3-4886-8859-59711029A69C}">
      <dsp:nvSpPr>
        <dsp:cNvPr id="0" name=""/>
        <dsp:cNvSpPr/>
      </dsp:nvSpPr>
      <dsp:spPr>
        <a:xfrm>
          <a:off x="1832393" y="4136060"/>
          <a:ext cx="91440" cy="1023113"/>
        </a:xfrm>
        <a:custGeom>
          <a:avLst/>
          <a:gdLst/>
          <a:ahLst/>
          <a:cxnLst/>
          <a:rect l="0" t="0" r="0" b="0"/>
          <a:pathLst>
            <a:path>
              <a:moveTo>
                <a:pt x="46948" y="0"/>
              </a:moveTo>
              <a:lnTo>
                <a:pt x="46948" y="936265"/>
              </a:lnTo>
              <a:lnTo>
                <a:pt x="45720" y="936265"/>
              </a:lnTo>
              <a:lnTo>
                <a:pt x="45720" y="102311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CCBCB3-EE8A-4032-BC36-17D679BF6A30}">
      <dsp:nvSpPr>
        <dsp:cNvPr id="0" name=""/>
        <dsp:cNvSpPr/>
      </dsp:nvSpPr>
      <dsp:spPr>
        <a:xfrm>
          <a:off x="1879342" y="4136060"/>
          <a:ext cx="989374" cy="233342"/>
        </a:xfrm>
        <a:custGeom>
          <a:avLst/>
          <a:gdLst/>
          <a:ahLst/>
          <a:cxnLst/>
          <a:rect l="0" t="0" r="0" b="0"/>
          <a:pathLst>
            <a:path>
              <a:moveTo>
                <a:pt x="0" y="0"/>
              </a:moveTo>
              <a:lnTo>
                <a:pt x="0" y="146494"/>
              </a:lnTo>
              <a:lnTo>
                <a:pt x="989374" y="146494"/>
              </a:lnTo>
              <a:lnTo>
                <a:pt x="989374" y="23334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CEEB90-AE47-463B-9B05-26C6D6B44949}">
      <dsp:nvSpPr>
        <dsp:cNvPr id="0" name=""/>
        <dsp:cNvSpPr/>
      </dsp:nvSpPr>
      <dsp:spPr>
        <a:xfrm>
          <a:off x="232194" y="4926621"/>
          <a:ext cx="91440" cy="265502"/>
        </a:xfrm>
        <a:custGeom>
          <a:avLst/>
          <a:gdLst/>
          <a:ahLst/>
          <a:cxnLst/>
          <a:rect l="0" t="0" r="0" b="0"/>
          <a:pathLst>
            <a:path>
              <a:moveTo>
                <a:pt x="45720" y="0"/>
              </a:moveTo>
              <a:lnTo>
                <a:pt x="45720" y="178654"/>
              </a:lnTo>
              <a:lnTo>
                <a:pt x="46390" y="178654"/>
              </a:lnTo>
              <a:lnTo>
                <a:pt x="46390" y="26550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72F52-FD63-4B4C-9562-3D1B3B02A845}">
      <dsp:nvSpPr>
        <dsp:cNvPr id="0" name=""/>
        <dsp:cNvSpPr/>
      </dsp:nvSpPr>
      <dsp:spPr>
        <a:xfrm>
          <a:off x="277914" y="4136060"/>
          <a:ext cx="1601428" cy="234731"/>
        </a:xfrm>
        <a:custGeom>
          <a:avLst/>
          <a:gdLst/>
          <a:ahLst/>
          <a:cxnLst/>
          <a:rect l="0" t="0" r="0" b="0"/>
          <a:pathLst>
            <a:path>
              <a:moveTo>
                <a:pt x="1601428" y="0"/>
              </a:moveTo>
              <a:lnTo>
                <a:pt x="1601428" y="147883"/>
              </a:lnTo>
              <a:lnTo>
                <a:pt x="0" y="147883"/>
              </a:lnTo>
              <a:lnTo>
                <a:pt x="0" y="23473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62C45-DC26-4ADE-975B-EE3CD7880BFB}">
      <dsp:nvSpPr>
        <dsp:cNvPr id="0" name=""/>
        <dsp:cNvSpPr/>
      </dsp:nvSpPr>
      <dsp:spPr>
        <a:xfrm>
          <a:off x="1879342" y="3534512"/>
          <a:ext cx="1435322" cy="91440"/>
        </a:xfrm>
        <a:custGeom>
          <a:avLst/>
          <a:gdLst/>
          <a:ahLst/>
          <a:cxnLst/>
          <a:rect l="0" t="0" r="0" b="0"/>
          <a:pathLst>
            <a:path>
              <a:moveTo>
                <a:pt x="1435322" y="46887"/>
              </a:moveTo>
              <a:lnTo>
                <a:pt x="0" y="4572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9B88A-C4E0-41BA-BEE5-91615B26C566}">
      <dsp:nvSpPr>
        <dsp:cNvPr id="0" name=""/>
        <dsp:cNvSpPr/>
      </dsp:nvSpPr>
      <dsp:spPr>
        <a:xfrm>
          <a:off x="3314664" y="2824294"/>
          <a:ext cx="2282304" cy="201276"/>
        </a:xfrm>
        <a:custGeom>
          <a:avLst/>
          <a:gdLst/>
          <a:ahLst/>
          <a:cxnLst/>
          <a:rect l="0" t="0" r="0" b="0"/>
          <a:pathLst>
            <a:path>
              <a:moveTo>
                <a:pt x="2282304" y="0"/>
              </a:moveTo>
              <a:lnTo>
                <a:pt x="2282304" y="114428"/>
              </a:lnTo>
              <a:lnTo>
                <a:pt x="0" y="114428"/>
              </a:lnTo>
              <a:lnTo>
                <a:pt x="0" y="20127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AA9D4E-6537-42A5-A8A4-F6FA0E7B9577}">
      <dsp:nvSpPr>
        <dsp:cNvPr id="0" name=""/>
        <dsp:cNvSpPr/>
      </dsp:nvSpPr>
      <dsp:spPr>
        <a:xfrm>
          <a:off x="5551248" y="2093380"/>
          <a:ext cx="91440" cy="175085"/>
        </a:xfrm>
        <a:custGeom>
          <a:avLst/>
          <a:gdLst/>
          <a:ahLst/>
          <a:cxnLst/>
          <a:rect l="0" t="0" r="0" b="0"/>
          <a:pathLst>
            <a:path>
              <a:moveTo>
                <a:pt x="45720" y="0"/>
              </a:moveTo>
              <a:lnTo>
                <a:pt x="45720" y="17508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9770C-A837-428B-A46A-D1A36D963CB0}">
      <dsp:nvSpPr>
        <dsp:cNvPr id="0" name=""/>
        <dsp:cNvSpPr/>
      </dsp:nvSpPr>
      <dsp:spPr>
        <a:xfrm>
          <a:off x="5551248" y="1362465"/>
          <a:ext cx="91440" cy="175085"/>
        </a:xfrm>
        <a:custGeom>
          <a:avLst/>
          <a:gdLst/>
          <a:ahLst/>
          <a:cxnLst/>
          <a:rect l="0" t="0" r="0" b="0"/>
          <a:pathLst>
            <a:path>
              <a:moveTo>
                <a:pt x="45720" y="0"/>
              </a:moveTo>
              <a:lnTo>
                <a:pt x="45720" y="1750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4C0325-F677-4714-9246-A37597E68999}">
      <dsp:nvSpPr>
        <dsp:cNvPr id="0" name=""/>
        <dsp:cNvSpPr/>
      </dsp:nvSpPr>
      <dsp:spPr>
        <a:xfrm>
          <a:off x="5319054" y="806637"/>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94A3BB-A1C2-4B9D-8A05-F86A8EEC025E}">
      <dsp:nvSpPr>
        <dsp:cNvPr id="0" name=""/>
        <dsp:cNvSpPr/>
      </dsp:nvSpPr>
      <dsp:spPr>
        <a:xfrm>
          <a:off x="5874883" y="805247"/>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Director</a:t>
          </a:r>
        </a:p>
      </dsp:txBody>
      <dsp:txXfrm>
        <a:off x="5874883" y="805247"/>
        <a:ext cx="833742" cy="555828"/>
      </dsp:txXfrm>
    </dsp:sp>
    <dsp:sp modelId="{B13E3A66-757E-450D-9F50-E41FFE6484C1}">
      <dsp:nvSpPr>
        <dsp:cNvPr id="0" name=""/>
        <dsp:cNvSpPr/>
      </dsp:nvSpPr>
      <dsp:spPr>
        <a:xfrm>
          <a:off x="5319054" y="1537551"/>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9678F-6C88-4DC9-B423-8D9338E0C940}">
      <dsp:nvSpPr>
        <dsp:cNvPr id="0" name=""/>
        <dsp:cNvSpPr/>
      </dsp:nvSpPr>
      <dsp:spPr>
        <a:xfrm>
          <a:off x="5874883" y="1536162"/>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General Manager</a:t>
          </a:r>
        </a:p>
      </dsp:txBody>
      <dsp:txXfrm>
        <a:off x="5874883" y="1536162"/>
        <a:ext cx="833742" cy="555828"/>
      </dsp:txXfrm>
    </dsp:sp>
    <dsp:sp modelId="{7693AEEC-42E1-4615-B264-215B4E09114D}">
      <dsp:nvSpPr>
        <dsp:cNvPr id="0" name=""/>
        <dsp:cNvSpPr/>
      </dsp:nvSpPr>
      <dsp:spPr>
        <a:xfrm>
          <a:off x="5319054" y="2268466"/>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1FD831-CA6A-40F8-B1E1-A90FA5F75D8C}">
      <dsp:nvSpPr>
        <dsp:cNvPr id="0" name=""/>
        <dsp:cNvSpPr/>
      </dsp:nvSpPr>
      <dsp:spPr>
        <a:xfrm>
          <a:off x="5874883" y="2267076"/>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Business Head</a:t>
          </a:r>
        </a:p>
      </dsp:txBody>
      <dsp:txXfrm>
        <a:off x="5874883" y="2267076"/>
        <a:ext cx="833742" cy="555828"/>
      </dsp:txXfrm>
    </dsp:sp>
    <dsp:sp modelId="{EFBBE825-A444-4AC6-BA91-01E2728AE220}">
      <dsp:nvSpPr>
        <dsp:cNvPr id="0" name=""/>
        <dsp:cNvSpPr/>
      </dsp:nvSpPr>
      <dsp:spPr>
        <a:xfrm>
          <a:off x="3036750" y="3025571"/>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7679B-7F5C-4735-9D4E-31F6826149BD}">
      <dsp:nvSpPr>
        <dsp:cNvPr id="0" name=""/>
        <dsp:cNvSpPr/>
      </dsp:nvSpPr>
      <dsp:spPr>
        <a:xfrm>
          <a:off x="3592578" y="3022736"/>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Sales Manager</a:t>
          </a:r>
        </a:p>
      </dsp:txBody>
      <dsp:txXfrm>
        <a:off x="3592578" y="3022736"/>
        <a:ext cx="833742" cy="555828"/>
      </dsp:txXfrm>
    </dsp:sp>
    <dsp:sp modelId="{DD9DCB7E-FA21-4070-B09A-45A770EFF015}">
      <dsp:nvSpPr>
        <dsp:cNvPr id="0" name=""/>
        <dsp:cNvSpPr/>
      </dsp:nvSpPr>
      <dsp:spPr>
        <a:xfrm>
          <a:off x="1601428" y="3580232"/>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FB9E16-7853-4810-84A7-FD3D8B4A20B5}">
      <dsp:nvSpPr>
        <dsp:cNvPr id="0" name=""/>
        <dsp:cNvSpPr/>
      </dsp:nvSpPr>
      <dsp:spPr>
        <a:xfrm>
          <a:off x="2254543" y="3642018"/>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Key Account Manager (Retail)</a:t>
          </a:r>
        </a:p>
      </dsp:txBody>
      <dsp:txXfrm>
        <a:off x="2254543" y="3642018"/>
        <a:ext cx="833742" cy="555828"/>
      </dsp:txXfrm>
    </dsp:sp>
    <dsp:sp modelId="{61F4B415-0F24-4B00-B1B7-9AFE7C48687C}">
      <dsp:nvSpPr>
        <dsp:cNvPr id="0" name=""/>
        <dsp:cNvSpPr/>
      </dsp:nvSpPr>
      <dsp:spPr>
        <a:xfrm>
          <a:off x="0" y="4370792"/>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D344C-0654-421B-ADDB-C8F49F0C9F8A}">
      <dsp:nvSpPr>
        <dsp:cNvPr id="0" name=""/>
        <dsp:cNvSpPr/>
      </dsp:nvSpPr>
      <dsp:spPr>
        <a:xfrm>
          <a:off x="2285997" y="5105397"/>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Sales (Wholesale) 3</a:t>
          </a:r>
        </a:p>
      </dsp:txBody>
      <dsp:txXfrm>
        <a:off x="2285997" y="5105397"/>
        <a:ext cx="833742" cy="555828"/>
      </dsp:txXfrm>
    </dsp:sp>
    <dsp:sp modelId="{00DC6E05-33E1-4B4C-B4F7-B654FE3CE97E}">
      <dsp:nvSpPr>
        <dsp:cNvPr id="0" name=""/>
        <dsp:cNvSpPr/>
      </dsp:nvSpPr>
      <dsp:spPr>
        <a:xfrm>
          <a:off x="670" y="5192123"/>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F1923-18AE-451A-88ED-CA0BF2412023}">
      <dsp:nvSpPr>
        <dsp:cNvPr id="0" name=""/>
        <dsp:cNvSpPr/>
      </dsp:nvSpPr>
      <dsp:spPr>
        <a:xfrm>
          <a:off x="766459" y="5190734"/>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Merchandisers 9</a:t>
          </a:r>
        </a:p>
      </dsp:txBody>
      <dsp:txXfrm>
        <a:off x="766459" y="5190734"/>
        <a:ext cx="833742" cy="555828"/>
      </dsp:txXfrm>
    </dsp:sp>
    <dsp:sp modelId="{6397282F-3DF4-43BD-8E85-71BFD28E899D}">
      <dsp:nvSpPr>
        <dsp:cNvPr id="0" name=""/>
        <dsp:cNvSpPr/>
      </dsp:nvSpPr>
      <dsp:spPr>
        <a:xfrm>
          <a:off x="2590802" y="4369403"/>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C479-07F5-4B46-8A21-C596B8392BDC}">
      <dsp:nvSpPr>
        <dsp:cNvPr id="0" name=""/>
        <dsp:cNvSpPr/>
      </dsp:nvSpPr>
      <dsp:spPr>
        <a:xfrm>
          <a:off x="821648" y="4369403"/>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Sales Representative (Retail) 8 </a:t>
          </a:r>
        </a:p>
      </dsp:txBody>
      <dsp:txXfrm>
        <a:off x="821648" y="4369403"/>
        <a:ext cx="833742" cy="555828"/>
      </dsp:txXfrm>
    </dsp:sp>
    <dsp:sp modelId="{D0F2FA48-EE06-4285-92F2-C7D278407FCB}">
      <dsp:nvSpPr>
        <dsp:cNvPr id="0" name=""/>
        <dsp:cNvSpPr/>
      </dsp:nvSpPr>
      <dsp:spPr>
        <a:xfrm>
          <a:off x="1600199" y="5159174"/>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24C53-B27B-493F-B04A-647AC245AB52}">
      <dsp:nvSpPr>
        <dsp:cNvPr id="0" name=""/>
        <dsp:cNvSpPr/>
      </dsp:nvSpPr>
      <dsp:spPr>
        <a:xfrm>
          <a:off x="3204862" y="4320973"/>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Institutional 2</a:t>
          </a:r>
        </a:p>
      </dsp:txBody>
      <dsp:txXfrm>
        <a:off x="3204862" y="4320973"/>
        <a:ext cx="833742" cy="555828"/>
      </dsp:txXfrm>
    </dsp:sp>
    <dsp:sp modelId="{5A21F68F-CAB8-44DB-A590-6C72660D9CB5}">
      <dsp:nvSpPr>
        <dsp:cNvPr id="0" name=""/>
        <dsp:cNvSpPr/>
      </dsp:nvSpPr>
      <dsp:spPr>
        <a:xfrm>
          <a:off x="4038598" y="3625977"/>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92774-DA9C-4CF8-B738-B0872292E120}">
      <dsp:nvSpPr>
        <dsp:cNvPr id="0" name=""/>
        <dsp:cNvSpPr/>
      </dsp:nvSpPr>
      <dsp:spPr>
        <a:xfrm>
          <a:off x="4648200" y="3673272"/>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Cash Van Supervisor</a:t>
          </a:r>
        </a:p>
      </dsp:txBody>
      <dsp:txXfrm>
        <a:off x="4648200" y="3673272"/>
        <a:ext cx="833742" cy="555828"/>
      </dsp:txXfrm>
    </dsp:sp>
    <dsp:sp modelId="{CBF97D43-C1A6-488E-A310-39BF5C2FD7F9}">
      <dsp:nvSpPr>
        <dsp:cNvPr id="0" name=""/>
        <dsp:cNvSpPr/>
      </dsp:nvSpPr>
      <dsp:spPr>
        <a:xfrm>
          <a:off x="4092373" y="4461209"/>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9332E-69ED-48A1-8D13-25F5F707D4F9}">
      <dsp:nvSpPr>
        <dsp:cNvPr id="0" name=""/>
        <dsp:cNvSpPr/>
      </dsp:nvSpPr>
      <dsp:spPr>
        <a:xfrm>
          <a:off x="4648202" y="4426592"/>
          <a:ext cx="665935"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5 Cash Van Sales</a:t>
          </a:r>
        </a:p>
      </dsp:txBody>
      <dsp:txXfrm>
        <a:off x="4648202" y="4426592"/>
        <a:ext cx="665935" cy="555828"/>
      </dsp:txXfrm>
    </dsp:sp>
    <dsp:sp modelId="{B9373FA7-71DA-4BB4-A441-69B4D88B2799}">
      <dsp:nvSpPr>
        <dsp:cNvPr id="0" name=""/>
        <dsp:cNvSpPr/>
      </dsp:nvSpPr>
      <dsp:spPr>
        <a:xfrm>
          <a:off x="6072830" y="2999380"/>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67099-41C3-4801-AF25-CB477A1CBE14}">
      <dsp:nvSpPr>
        <dsp:cNvPr id="0" name=""/>
        <dsp:cNvSpPr/>
      </dsp:nvSpPr>
      <dsp:spPr>
        <a:xfrm>
          <a:off x="6628659" y="2997991"/>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Finance Manager</a:t>
          </a:r>
        </a:p>
      </dsp:txBody>
      <dsp:txXfrm>
        <a:off x="6628659" y="2997991"/>
        <a:ext cx="833742" cy="555828"/>
      </dsp:txXfrm>
    </dsp:sp>
    <dsp:sp modelId="{8139E0B3-20AA-476E-877B-E0666F6EFFF7}">
      <dsp:nvSpPr>
        <dsp:cNvPr id="0" name=""/>
        <dsp:cNvSpPr/>
      </dsp:nvSpPr>
      <dsp:spPr>
        <a:xfrm>
          <a:off x="6072830" y="3730294"/>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AA587-EB6E-4C78-B498-09A2AF226C4D}">
      <dsp:nvSpPr>
        <dsp:cNvPr id="0" name=""/>
        <dsp:cNvSpPr/>
      </dsp:nvSpPr>
      <dsp:spPr>
        <a:xfrm>
          <a:off x="6628659" y="3728905"/>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Accountants 2</a:t>
          </a:r>
        </a:p>
      </dsp:txBody>
      <dsp:txXfrm>
        <a:off x="6628659" y="3728905"/>
        <a:ext cx="833742" cy="555828"/>
      </dsp:txXfrm>
    </dsp:sp>
    <dsp:sp modelId="{DAD66B1D-8D06-4F8D-8F1C-E040C83778E4}">
      <dsp:nvSpPr>
        <dsp:cNvPr id="0" name=""/>
        <dsp:cNvSpPr/>
      </dsp:nvSpPr>
      <dsp:spPr>
        <a:xfrm>
          <a:off x="7601358" y="2999380"/>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B38FF-4895-427F-8D29-E58D86AE10AE}">
      <dsp:nvSpPr>
        <dsp:cNvPr id="0" name=""/>
        <dsp:cNvSpPr/>
      </dsp:nvSpPr>
      <dsp:spPr>
        <a:xfrm>
          <a:off x="8157187" y="2997991"/>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Logistic Manager</a:t>
          </a:r>
        </a:p>
      </dsp:txBody>
      <dsp:txXfrm>
        <a:off x="8157187" y="2997991"/>
        <a:ext cx="833742" cy="555828"/>
      </dsp:txXfrm>
    </dsp:sp>
    <dsp:sp modelId="{9EC923FF-5E1D-4453-BF9C-7B37DE81F736}">
      <dsp:nvSpPr>
        <dsp:cNvPr id="0" name=""/>
        <dsp:cNvSpPr/>
      </dsp:nvSpPr>
      <dsp:spPr>
        <a:xfrm>
          <a:off x="7601358" y="3730294"/>
          <a:ext cx="555828" cy="555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6DA12-E0DB-4B95-BD53-72BA3FFB5933}">
      <dsp:nvSpPr>
        <dsp:cNvPr id="0" name=""/>
        <dsp:cNvSpPr/>
      </dsp:nvSpPr>
      <dsp:spPr>
        <a:xfrm>
          <a:off x="8157187" y="3728905"/>
          <a:ext cx="833742" cy="55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dirty="0">
              <a:effectLst/>
            </a:rPr>
            <a:t>Helpers , Forklift Operators and Drivers 50</a:t>
          </a:r>
        </a:p>
      </dsp:txBody>
      <dsp:txXfrm>
        <a:off x="8157187" y="3728905"/>
        <a:ext cx="833742" cy="55582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1E96F-1A8B-407C-8DB2-576EFB74C66D}" type="datetimeFigureOut">
              <a:rPr lang="en-US" smtClean="0"/>
              <a:t>5/10/2022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6A2DD-552F-4DDA-AD1E-DD309612184F}" type="slidenum">
              <a:rPr lang="en-US" smtClean="0"/>
              <a:t>‹#›</a:t>
            </a:fld>
            <a:endParaRPr lang="en-US"/>
          </a:p>
        </p:txBody>
      </p:sp>
    </p:spTree>
    <p:extLst>
      <p:ext uri="{BB962C8B-B14F-4D97-AF65-F5344CB8AC3E}">
        <p14:creationId xmlns:p14="http://schemas.microsoft.com/office/powerpoint/2010/main" val="522613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5/10/2022 4:31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5/10/2022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khoory@qatar.net.qa" TargetMode="External"/><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hyperlink" Target="mailto:khoory1@qatar.net.q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gif"/><Relationship Id="rId21" Type="http://schemas.openxmlformats.org/officeDocument/2006/relationships/image" Target="../media/image38.png"/><Relationship Id="rId7" Type="http://schemas.openxmlformats.org/officeDocument/2006/relationships/image" Target="../media/image24.gif"/><Relationship Id="rId12" Type="http://schemas.openxmlformats.org/officeDocument/2006/relationships/image" Target="../media/image29.jpe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4.jp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3.gif"/><Relationship Id="rId11" Type="http://schemas.openxmlformats.org/officeDocument/2006/relationships/image" Target="../media/image28.png"/><Relationship Id="rId24" Type="http://schemas.openxmlformats.org/officeDocument/2006/relationships/image" Target="../media/image41.jpeg"/><Relationship Id="rId5" Type="http://schemas.openxmlformats.org/officeDocument/2006/relationships/image" Target="../media/image22.gif"/><Relationship Id="rId15" Type="http://schemas.openxmlformats.org/officeDocument/2006/relationships/image" Target="../media/image32.gif"/><Relationship Id="rId23" Type="http://schemas.openxmlformats.org/officeDocument/2006/relationships/image" Target="../media/image40.jpeg"/><Relationship Id="rId10" Type="http://schemas.openxmlformats.org/officeDocument/2006/relationships/image" Target="../media/image27.gif"/><Relationship Id="rId19" Type="http://schemas.openxmlformats.org/officeDocument/2006/relationships/image" Target="../media/image36.jpeg"/><Relationship Id="rId4" Type="http://schemas.openxmlformats.org/officeDocument/2006/relationships/image" Target="../media/image21.gif"/><Relationship Id="rId9" Type="http://schemas.openxmlformats.org/officeDocument/2006/relationships/image" Target="../media/image26.gif"/><Relationship Id="rId14" Type="http://schemas.openxmlformats.org/officeDocument/2006/relationships/image" Target="../media/image31.gif"/><Relationship Id="rId22" Type="http://schemas.openxmlformats.org/officeDocument/2006/relationships/image" Target="../media/image39.gif"/><Relationship Id="rId27"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18" Type="http://schemas.openxmlformats.org/officeDocument/2006/relationships/image" Target="../media/image56.jpeg"/><Relationship Id="rId26" Type="http://schemas.openxmlformats.org/officeDocument/2006/relationships/image" Target="../media/image63.jpg"/><Relationship Id="rId3" Type="http://schemas.openxmlformats.org/officeDocument/2006/relationships/image" Target="../media/image38.png"/><Relationship Id="rId21" Type="http://schemas.openxmlformats.org/officeDocument/2006/relationships/image" Target="../media/image27.gif"/><Relationship Id="rId7" Type="http://schemas.openxmlformats.org/officeDocument/2006/relationships/image" Target="../media/image47.jpeg"/><Relationship Id="rId12" Type="http://schemas.openxmlformats.org/officeDocument/2006/relationships/image" Target="../media/image51.png"/><Relationship Id="rId17" Type="http://schemas.openxmlformats.org/officeDocument/2006/relationships/image" Target="../media/image24.gif"/><Relationship Id="rId25" Type="http://schemas.openxmlformats.org/officeDocument/2006/relationships/image" Target="../media/image62.jpeg"/><Relationship Id="rId2" Type="http://schemas.openxmlformats.org/officeDocument/2006/relationships/image" Target="../media/image4.jpg"/><Relationship Id="rId16" Type="http://schemas.openxmlformats.org/officeDocument/2006/relationships/image" Target="../media/image55.png"/><Relationship Id="rId20" Type="http://schemas.openxmlformats.org/officeDocument/2006/relationships/image" Target="../media/image58.jpeg"/><Relationship Id="rId1" Type="http://schemas.openxmlformats.org/officeDocument/2006/relationships/slideLayout" Target="../slideLayouts/slideLayout6.xml"/><Relationship Id="rId6" Type="http://schemas.openxmlformats.org/officeDocument/2006/relationships/image" Target="../media/image26.gif"/><Relationship Id="rId11" Type="http://schemas.openxmlformats.org/officeDocument/2006/relationships/image" Target="../media/image50.jpeg"/><Relationship Id="rId24" Type="http://schemas.openxmlformats.org/officeDocument/2006/relationships/image" Target="../media/image61.gif"/><Relationship Id="rId5" Type="http://schemas.openxmlformats.org/officeDocument/2006/relationships/image" Target="../media/image46.jpeg"/><Relationship Id="rId15" Type="http://schemas.openxmlformats.org/officeDocument/2006/relationships/image" Target="../media/image54.png"/><Relationship Id="rId23" Type="http://schemas.openxmlformats.org/officeDocument/2006/relationships/image" Target="../media/image60.jpeg"/><Relationship Id="rId10" Type="http://schemas.openxmlformats.org/officeDocument/2006/relationships/image" Target="../media/image43.png"/><Relationship Id="rId19" Type="http://schemas.openxmlformats.org/officeDocument/2006/relationships/image" Target="../media/image57.jpeg"/><Relationship Id="rId4" Type="http://schemas.openxmlformats.org/officeDocument/2006/relationships/image" Target="../media/image45.jpeg"/><Relationship Id="rId9" Type="http://schemas.openxmlformats.org/officeDocument/2006/relationships/image" Target="../media/image49.png"/><Relationship Id="rId14" Type="http://schemas.openxmlformats.org/officeDocument/2006/relationships/image" Target="../media/image53.jpeg"/><Relationship Id="rId22"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64.png"/><Relationship Id="rId7" Type="http://schemas.openxmlformats.org/officeDocument/2006/relationships/image" Target="../media/image67.jpe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69.jpg"/><Relationship Id="rId5" Type="http://schemas.openxmlformats.org/officeDocument/2006/relationships/image" Target="../media/image27.gif"/><Relationship Id="rId10" Type="http://schemas.openxmlformats.org/officeDocument/2006/relationships/image" Target="../media/image26.gif"/><Relationship Id="rId4" Type="http://schemas.openxmlformats.org/officeDocument/2006/relationships/image" Target="../media/image65.png"/><Relationship Id="rId9"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8686800" cy="1524000"/>
          </a:xfrm>
        </p:spPr>
        <p:txBody>
          <a:bodyPr>
            <a:normAutofit fontScale="90000"/>
          </a:bodyPr>
          <a:lstStyle/>
          <a:p>
            <a:r>
              <a:rPr lang="ar-SA" sz="4000" dirty="0"/>
              <a:t>ﻣﺤﻞ ﻋﺒﺪ اﻟﺤﺴﯿﻦ ﻣﺤﻤﺪ اﻟﺨﻮري</a:t>
            </a:r>
            <a:br>
              <a:rPr lang="en-US" sz="4000" dirty="0"/>
            </a:br>
            <a:r>
              <a:rPr lang="en-US" b="1" i="1" dirty="0"/>
              <a:t>ABDUL HUSSAIN MOHD.KHOORY STORE</a:t>
            </a:r>
            <a:endParaRPr lang="en-US" dirty="0"/>
          </a:p>
        </p:txBody>
      </p:sp>
      <p:sp>
        <p:nvSpPr>
          <p:cNvPr id="3" name="Subtitle 2"/>
          <p:cNvSpPr>
            <a:spLocks noGrp="1"/>
          </p:cNvSpPr>
          <p:nvPr>
            <p:ph type="subTitle" idx="1"/>
          </p:nvPr>
        </p:nvSpPr>
        <p:spPr>
          <a:xfrm>
            <a:off x="730249" y="3733800"/>
            <a:ext cx="7681913" cy="3048000"/>
          </a:xfrm>
        </p:spPr>
        <p:txBody>
          <a:bodyPr>
            <a:normAutofit lnSpcReduction="10000"/>
          </a:bodyPr>
          <a:lstStyle/>
          <a:p>
            <a:r>
              <a:rPr lang="en-US" sz="4000" dirty="0"/>
              <a:t>Company Profile</a:t>
            </a:r>
          </a:p>
          <a:p>
            <a:endParaRPr lang="en-US" dirty="0"/>
          </a:p>
          <a:p>
            <a:endParaRPr lang="en-US" dirty="0"/>
          </a:p>
          <a:p>
            <a:endParaRPr lang="en-US" dirty="0"/>
          </a:p>
          <a:p>
            <a:endParaRPr lang="en-US" dirty="0"/>
          </a:p>
          <a:p>
            <a:pPr algn="l"/>
            <a:endParaRPr lang="en-US" sz="2800" b="1" dirty="0">
              <a:solidFill>
                <a:schemeClr val="tx1">
                  <a:lumMod val="95000"/>
                  <a:lumOff val="5000"/>
                </a:schemeClr>
              </a:solidFill>
            </a:endParaRPr>
          </a:p>
          <a:p>
            <a:pPr algn="l"/>
            <a:r>
              <a:rPr lang="en-US" sz="2800" b="1" dirty="0">
                <a:solidFill>
                  <a:schemeClr val="tx1">
                    <a:lumMod val="95000"/>
                    <a:lumOff val="5000"/>
                  </a:schemeClr>
                </a:solidFill>
              </a:rPr>
              <a:t>Head Office:   Doha, Qatar </a:t>
            </a:r>
          </a:p>
          <a:p>
            <a:endParaRPr lang="en-US" dirty="0"/>
          </a:p>
        </p:txBody>
      </p:sp>
      <p:pic>
        <p:nvPicPr>
          <p:cNvPr id="1026" name="Picture 2" descr="C:\Users\Khoory\Desktop\q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344237"/>
            <a:ext cx="2057400" cy="7517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Khoory\Downloads\Khoory Logo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
            <a:ext cx="1981200" cy="187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1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AHMKS Product Range</a:t>
            </a:r>
          </a:p>
        </p:txBody>
      </p:sp>
      <p:sp>
        <p:nvSpPr>
          <p:cNvPr id="2" name="Rectangle 1"/>
          <p:cNvSpPr/>
          <p:nvPr/>
        </p:nvSpPr>
        <p:spPr>
          <a:xfrm>
            <a:off x="359388" y="770423"/>
            <a:ext cx="2688612" cy="6001643"/>
          </a:xfrm>
          <a:prstGeom prst="rect">
            <a:avLst/>
          </a:prstGeom>
        </p:spPr>
        <p:txBody>
          <a:bodyPr wrap="square">
            <a:spAutoFit/>
          </a:bodyPr>
          <a:lstStyle/>
          <a:p>
            <a:r>
              <a:rPr lang="en-US" sz="2400" b="1" dirty="0"/>
              <a:t>Oats</a:t>
            </a:r>
          </a:p>
          <a:p>
            <a:r>
              <a:rPr lang="en-US" sz="2400" b="1" dirty="0"/>
              <a:t> </a:t>
            </a:r>
          </a:p>
          <a:p>
            <a:r>
              <a:rPr lang="en-US" sz="2400" b="1" dirty="0"/>
              <a:t>Rice</a:t>
            </a:r>
          </a:p>
          <a:p>
            <a:r>
              <a:rPr lang="en-US" sz="2400" b="1" dirty="0"/>
              <a:t> </a:t>
            </a:r>
          </a:p>
          <a:p>
            <a:pPr hangingPunct="0"/>
            <a:r>
              <a:rPr lang="en-US" sz="2400" b="1" dirty="0"/>
              <a:t>Parboiled Rice</a:t>
            </a:r>
          </a:p>
          <a:p>
            <a:pPr hangingPunct="0"/>
            <a:endParaRPr lang="en-US" sz="2400" b="1" dirty="0"/>
          </a:p>
          <a:p>
            <a:pPr hangingPunct="0"/>
            <a:r>
              <a:rPr lang="en-US" sz="2400" b="1" dirty="0"/>
              <a:t>Olive Oil</a:t>
            </a:r>
          </a:p>
          <a:p>
            <a:pPr hangingPunct="0"/>
            <a:endParaRPr lang="en-US" sz="2400" b="1" dirty="0"/>
          </a:p>
          <a:p>
            <a:pPr hangingPunct="0"/>
            <a:r>
              <a:rPr lang="en-US" sz="2400" b="1" dirty="0"/>
              <a:t>Olives</a:t>
            </a:r>
          </a:p>
          <a:p>
            <a:pPr hangingPunct="0"/>
            <a:endParaRPr lang="en-US" sz="2400" b="1" dirty="0"/>
          </a:p>
          <a:p>
            <a:pPr hangingPunct="0"/>
            <a:r>
              <a:rPr lang="en-US" sz="2400" b="1" dirty="0"/>
              <a:t>Canned Fruit</a:t>
            </a:r>
          </a:p>
          <a:p>
            <a:pPr hangingPunct="0"/>
            <a:endParaRPr lang="en-US" sz="2400" b="1" dirty="0"/>
          </a:p>
          <a:p>
            <a:pPr hangingPunct="0"/>
            <a:r>
              <a:rPr lang="en-US" sz="2400" b="1" dirty="0"/>
              <a:t>Dumpling Mix</a:t>
            </a:r>
          </a:p>
          <a:p>
            <a:pPr hangingPunct="0"/>
            <a:endParaRPr lang="en-US" sz="2400" b="1" dirty="0"/>
          </a:p>
          <a:p>
            <a:pPr hangingPunct="0"/>
            <a:r>
              <a:rPr lang="en-US" sz="2400" b="1" dirty="0"/>
              <a:t>Disposable Items</a:t>
            </a:r>
          </a:p>
          <a:p>
            <a:pPr hangingPunct="0"/>
            <a:endParaRPr lang="en-US" sz="2400" dirty="0"/>
          </a:p>
        </p:txBody>
      </p:sp>
      <p:sp>
        <p:nvSpPr>
          <p:cNvPr id="5" name="Rectangle 4"/>
          <p:cNvSpPr/>
          <p:nvPr/>
        </p:nvSpPr>
        <p:spPr>
          <a:xfrm>
            <a:off x="3581400" y="770423"/>
            <a:ext cx="2362200" cy="5632311"/>
          </a:xfrm>
          <a:prstGeom prst="rect">
            <a:avLst/>
          </a:prstGeom>
        </p:spPr>
        <p:txBody>
          <a:bodyPr wrap="square">
            <a:spAutoFit/>
          </a:bodyPr>
          <a:lstStyle/>
          <a:p>
            <a:r>
              <a:rPr lang="en-US" sz="2400" b="1" dirty="0"/>
              <a:t>Wheat</a:t>
            </a:r>
          </a:p>
          <a:p>
            <a:r>
              <a:rPr lang="en-US" sz="2400" b="1" dirty="0"/>
              <a:t> </a:t>
            </a:r>
          </a:p>
          <a:p>
            <a:r>
              <a:rPr lang="en-US" sz="2400" b="1" dirty="0"/>
              <a:t>Red Lentil</a:t>
            </a:r>
          </a:p>
          <a:p>
            <a:endParaRPr lang="en-US" sz="2400" b="1" dirty="0"/>
          </a:p>
          <a:p>
            <a:r>
              <a:rPr lang="en-US" sz="2400" b="1" dirty="0"/>
              <a:t>Sugar</a:t>
            </a:r>
          </a:p>
          <a:p>
            <a:r>
              <a:rPr lang="en-US" sz="2400" b="1" dirty="0"/>
              <a:t> </a:t>
            </a:r>
          </a:p>
          <a:p>
            <a:pPr hangingPunct="0"/>
            <a:r>
              <a:rPr lang="en-US" sz="2400" b="1" dirty="0"/>
              <a:t>Sun Flower Oil</a:t>
            </a:r>
          </a:p>
          <a:p>
            <a:pPr hangingPunct="0"/>
            <a:endParaRPr lang="en-US" sz="2400" b="1" dirty="0"/>
          </a:p>
          <a:p>
            <a:pPr hangingPunct="0"/>
            <a:r>
              <a:rPr lang="en-US" sz="2400" b="1" dirty="0"/>
              <a:t>Honey</a:t>
            </a:r>
          </a:p>
          <a:p>
            <a:pPr hangingPunct="0"/>
            <a:endParaRPr lang="en-US" sz="2400" b="1" dirty="0"/>
          </a:p>
          <a:p>
            <a:pPr hangingPunct="0"/>
            <a:r>
              <a:rPr lang="en-US" sz="2400" b="1" dirty="0"/>
              <a:t>Tuna Fish</a:t>
            </a:r>
          </a:p>
          <a:p>
            <a:pPr hangingPunct="0"/>
            <a:endParaRPr lang="en-US" sz="2400" b="1" dirty="0"/>
          </a:p>
          <a:p>
            <a:pPr hangingPunct="0"/>
            <a:r>
              <a:rPr lang="en-US" sz="2400" b="1" dirty="0"/>
              <a:t>Cleaning Item</a:t>
            </a:r>
          </a:p>
          <a:p>
            <a:pPr hangingPunct="0"/>
            <a:endParaRPr lang="en-US" sz="2400" dirty="0"/>
          </a:p>
          <a:p>
            <a:pPr hangingPunct="0"/>
            <a:r>
              <a:rPr lang="en-US" sz="2400" b="1" dirty="0"/>
              <a:t>Blades</a:t>
            </a:r>
            <a:endParaRPr lang="en-US" sz="2400" dirty="0"/>
          </a:p>
        </p:txBody>
      </p:sp>
      <p:sp>
        <p:nvSpPr>
          <p:cNvPr id="6" name="Rectangle 5"/>
          <p:cNvSpPr/>
          <p:nvPr/>
        </p:nvSpPr>
        <p:spPr>
          <a:xfrm>
            <a:off x="6629400" y="770423"/>
            <a:ext cx="2209800" cy="6740307"/>
          </a:xfrm>
          <a:prstGeom prst="rect">
            <a:avLst/>
          </a:prstGeom>
        </p:spPr>
        <p:txBody>
          <a:bodyPr wrap="square">
            <a:spAutoFit/>
          </a:bodyPr>
          <a:lstStyle/>
          <a:p>
            <a:r>
              <a:rPr lang="en-US" sz="2400" b="1" dirty="0"/>
              <a:t>Flour </a:t>
            </a:r>
          </a:p>
          <a:p>
            <a:endParaRPr lang="en-US" sz="2400" b="1" dirty="0"/>
          </a:p>
          <a:p>
            <a:r>
              <a:rPr lang="en-US" sz="2400" b="1" dirty="0"/>
              <a:t>Green Pea</a:t>
            </a:r>
          </a:p>
          <a:p>
            <a:endParaRPr lang="en-US" sz="2400" b="1" dirty="0"/>
          </a:p>
          <a:p>
            <a:r>
              <a:rPr lang="en-US" sz="2400" b="1" dirty="0"/>
              <a:t>Pasta</a:t>
            </a:r>
          </a:p>
          <a:p>
            <a:endParaRPr lang="en-US" sz="2400" b="1" dirty="0"/>
          </a:p>
          <a:p>
            <a:r>
              <a:rPr lang="en-US" sz="2400" b="1" dirty="0" err="1"/>
              <a:t>Camolino</a:t>
            </a:r>
            <a:r>
              <a:rPr lang="en-US" sz="2400" b="1" dirty="0"/>
              <a:t> Oil</a:t>
            </a:r>
          </a:p>
          <a:p>
            <a:endParaRPr lang="en-US" sz="2400" b="1" dirty="0"/>
          </a:p>
          <a:p>
            <a:r>
              <a:rPr lang="en-US" sz="2400" b="1" dirty="0"/>
              <a:t>Tea</a:t>
            </a:r>
          </a:p>
          <a:p>
            <a:endParaRPr lang="en-US" sz="2400" b="1" dirty="0"/>
          </a:p>
          <a:p>
            <a:r>
              <a:rPr lang="en-US" sz="2400" b="1" dirty="0"/>
              <a:t>Jelly</a:t>
            </a:r>
          </a:p>
          <a:p>
            <a:endParaRPr lang="en-US" sz="2400" b="1" dirty="0"/>
          </a:p>
          <a:p>
            <a:r>
              <a:rPr lang="en-US" sz="2400" b="1" dirty="0"/>
              <a:t>Soaps</a:t>
            </a:r>
            <a:endParaRPr lang="en-US" sz="2400" dirty="0"/>
          </a:p>
          <a:p>
            <a:endParaRPr lang="en-US" sz="2400" b="1" dirty="0"/>
          </a:p>
          <a:p>
            <a:r>
              <a:rPr lang="en-US" sz="2400" b="1" dirty="0"/>
              <a:t>Etc…</a:t>
            </a:r>
          </a:p>
          <a:p>
            <a:r>
              <a:rPr lang="en-US" sz="2400" b="1" dirty="0"/>
              <a:t> </a:t>
            </a:r>
          </a:p>
          <a:p>
            <a:pPr hangingPunct="0"/>
            <a:endParaRPr lang="en-US" sz="2400" b="1" dirty="0"/>
          </a:p>
          <a:p>
            <a:pPr hangingPunct="0"/>
            <a:endParaRPr lang="en-US" sz="2400" dirty="0"/>
          </a:p>
        </p:txBody>
      </p:sp>
    </p:spTree>
    <p:extLst>
      <p:ext uri="{BB962C8B-B14F-4D97-AF65-F5344CB8AC3E}">
        <p14:creationId xmlns:p14="http://schemas.microsoft.com/office/powerpoint/2010/main" val="137254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Distribution and Market Coverage</a:t>
            </a:r>
          </a:p>
        </p:txBody>
      </p:sp>
      <p:sp>
        <p:nvSpPr>
          <p:cNvPr id="2" name="Rectangle 1"/>
          <p:cNvSpPr/>
          <p:nvPr/>
        </p:nvSpPr>
        <p:spPr>
          <a:xfrm>
            <a:off x="359388" y="1295400"/>
            <a:ext cx="8403612" cy="4154984"/>
          </a:xfrm>
          <a:prstGeom prst="rect">
            <a:avLst/>
          </a:prstGeom>
        </p:spPr>
        <p:txBody>
          <a:bodyPr wrap="square">
            <a:spAutoFit/>
          </a:bodyPr>
          <a:lstStyle/>
          <a:p>
            <a:pPr marL="342900" indent="-342900">
              <a:buFont typeface="Arial" pitchFamily="34" charset="0"/>
              <a:buChar char="•"/>
            </a:pPr>
            <a:r>
              <a:rPr lang="en-US" sz="2400" b="1" dirty="0"/>
              <a:t>Key retail outlets covered by 8 sales representatives. </a:t>
            </a:r>
          </a:p>
          <a:p>
            <a:pPr marL="342900" indent="-342900">
              <a:buFont typeface="Arial" pitchFamily="34" charset="0"/>
              <a:buChar char="•"/>
            </a:pPr>
            <a:endParaRPr lang="en-US" sz="2400" b="1" dirty="0"/>
          </a:p>
          <a:p>
            <a:pPr marL="342900" indent="-342900">
              <a:buFont typeface="Arial" pitchFamily="34" charset="0"/>
              <a:buChar char="•"/>
            </a:pPr>
            <a:r>
              <a:rPr lang="en-US" sz="2400" b="1" dirty="0"/>
              <a:t>Wholesale market covered by 3 sales representatives. </a:t>
            </a:r>
          </a:p>
          <a:p>
            <a:pPr marL="342900" indent="-342900">
              <a:buFont typeface="Arial" pitchFamily="34" charset="0"/>
              <a:buChar char="•"/>
            </a:pPr>
            <a:endParaRPr lang="en-US" sz="2400" b="1" dirty="0"/>
          </a:p>
          <a:p>
            <a:pPr marL="342900" indent="-342900">
              <a:buFont typeface="Arial" pitchFamily="34" charset="0"/>
              <a:buChar char="•"/>
            </a:pPr>
            <a:r>
              <a:rPr lang="en-US" sz="2400" b="1" dirty="0"/>
              <a:t>Down market covered by 5 van salesman.</a:t>
            </a:r>
          </a:p>
          <a:p>
            <a:pPr marL="342900" indent="-342900">
              <a:buFont typeface="Arial" pitchFamily="34" charset="0"/>
              <a:buChar char="•"/>
            </a:pPr>
            <a:endParaRPr lang="en-US" sz="2400" b="1" dirty="0"/>
          </a:p>
          <a:p>
            <a:pPr marL="342900" indent="-342900">
              <a:buFont typeface="Arial" pitchFamily="34" charset="0"/>
              <a:buChar char="•"/>
            </a:pPr>
            <a:r>
              <a:rPr lang="en-US" sz="2400" b="1" dirty="0"/>
              <a:t>Institutional sale covered by 2 salesman.</a:t>
            </a:r>
          </a:p>
          <a:p>
            <a:pPr marL="342900" indent="-342900">
              <a:buFont typeface="Arial" pitchFamily="34" charset="0"/>
              <a:buChar char="•"/>
            </a:pPr>
            <a:endParaRPr lang="en-US" sz="2400" b="1" dirty="0"/>
          </a:p>
          <a:p>
            <a:pPr marL="342900" indent="-342900">
              <a:buFont typeface="Arial" pitchFamily="34" charset="0"/>
              <a:buChar char="•"/>
            </a:pPr>
            <a:r>
              <a:rPr lang="en-US" sz="2400" b="1" dirty="0"/>
              <a:t>9 brand merchandisers for key retail accounts. </a:t>
            </a:r>
          </a:p>
          <a:p>
            <a:pPr marL="342900" indent="-342900">
              <a:buFont typeface="Arial" pitchFamily="34" charset="0"/>
              <a:buChar char="•"/>
            </a:pPr>
            <a:endParaRPr lang="en-US" sz="2400" b="1" dirty="0"/>
          </a:p>
          <a:p>
            <a:pPr hangingPunct="0"/>
            <a:endParaRPr lang="en-US" sz="2400" dirty="0"/>
          </a:p>
        </p:txBody>
      </p:sp>
    </p:spTree>
    <p:extLst>
      <p:ext uri="{BB962C8B-B14F-4D97-AF65-F5344CB8AC3E}">
        <p14:creationId xmlns:p14="http://schemas.microsoft.com/office/powerpoint/2010/main" val="111441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The AHMKS Advantage</a:t>
            </a:r>
          </a:p>
        </p:txBody>
      </p:sp>
      <p:sp>
        <p:nvSpPr>
          <p:cNvPr id="2" name="Rectangle 1"/>
          <p:cNvSpPr/>
          <p:nvPr/>
        </p:nvSpPr>
        <p:spPr>
          <a:xfrm>
            <a:off x="359388" y="1295400"/>
            <a:ext cx="8403612" cy="5262979"/>
          </a:xfrm>
          <a:prstGeom prst="rect">
            <a:avLst/>
          </a:prstGeom>
        </p:spPr>
        <p:txBody>
          <a:bodyPr wrap="square">
            <a:spAutoFit/>
          </a:bodyPr>
          <a:lstStyle/>
          <a:p>
            <a:pPr marL="342900" indent="-342900">
              <a:buFont typeface="Arial" pitchFamily="34" charset="0"/>
              <a:buChar char="•"/>
            </a:pPr>
            <a:r>
              <a:rPr lang="en-US" sz="2400" b="1" dirty="0"/>
              <a:t>80 years experience in FMCG. </a:t>
            </a:r>
          </a:p>
          <a:p>
            <a:pPr marL="342900" indent="-342900">
              <a:buFont typeface="Arial" pitchFamily="34" charset="0"/>
              <a:buChar char="•"/>
            </a:pPr>
            <a:endParaRPr lang="en-US" sz="2400" b="1" dirty="0"/>
          </a:p>
          <a:p>
            <a:pPr marL="342900" indent="-342900">
              <a:buFont typeface="Arial" pitchFamily="34" charset="0"/>
              <a:buChar char="•"/>
            </a:pPr>
            <a:r>
              <a:rPr lang="en-US" sz="2400" b="1" dirty="0"/>
              <a:t>Established and Trusted brand name.</a:t>
            </a:r>
          </a:p>
          <a:p>
            <a:pPr marL="342900" indent="-342900">
              <a:buFont typeface="Arial" pitchFamily="34" charset="0"/>
              <a:buChar char="•"/>
            </a:pPr>
            <a:endParaRPr lang="en-US" sz="2400" b="1" dirty="0"/>
          </a:p>
          <a:p>
            <a:pPr marL="342900" indent="-342900">
              <a:buFont typeface="Arial" pitchFamily="34" charset="0"/>
              <a:buChar char="•"/>
            </a:pPr>
            <a:r>
              <a:rPr lang="en-US" sz="2400" b="1" dirty="0"/>
              <a:t>Sound understanding of the Qatar market.</a:t>
            </a:r>
          </a:p>
          <a:p>
            <a:pPr marL="342900" indent="-342900">
              <a:buFont typeface="Arial" pitchFamily="34" charset="0"/>
              <a:buChar char="•"/>
            </a:pPr>
            <a:endParaRPr lang="en-US" sz="2400" b="1" dirty="0"/>
          </a:p>
          <a:p>
            <a:pPr marL="342900" indent="-342900">
              <a:buFont typeface="Arial" pitchFamily="34" charset="0"/>
              <a:buChar char="•"/>
            </a:pPr>
            <a:r>
              <a:rPr lang="en-US" sz="2400" b="1" dirty="0"/>
              <a:t>Led by a team of highly experienced Qatari entrepreneurs with highly honed business skills.</a:t>
            </a:r>
          </a:p>
          <a:p>
            <a:pPr marL="342900" indent="-342900">
              <a:buFont typeface="Arial" pitchFamily="34" charset="0"/>
              <a:buChar char="•"/>
            </a:pPr>
            <a:endParaRPr lang="en-US" sz="2400" b="1" dirty="0"/>
          </a:p>
          <a:p>
            <a:pPr marL="342900" indent="-342900">
              <a:buFont typeface="Arial" pitchFamily="34" charset="0"/>
              <a:buChar char="•"/>
            </a:pPr>
            <a:r>
              <a:rPr lang="en-US" sz="2400" b="1" dirty="0"/>
              <a:t>Extensive Capabilities sand resources in warehousing , logistics and distribution. </a:t>
            </a:r>
          </a:p>
          <a:p>
            <a:pPr marL="342900" indent="-342900">
              <a:buFont typeface="Arial" pitchFamily="34" charset="0"/>
              <a:buChar char="•"/>
            </a:pPr>
            <a:endParaRPr lang="en-US" sz="2400" b="1" dirty="0"/>
          </a:p>
          <a:p>
            <a:pPr marL="342900" indent="-342900">
              <a:buFont typeface="Arial" pitchFamily="34" charset="0"/>
              <a:buChar char="•"/>
            </a:pPr>
            <a:r>
              <a:rPr lang="en-US" sz="2400" b="1" dirty="0"/>
              <a:t>The vision to be the best market reach in all segments.</a:t>
            </a:r>
          </a:p>
          <a:p>
            <a:pPr hangingPunct="0"/>
            <a:endParaRPr lang="en-US" sz="2400" dirty="0"/>
          </a:p>
        </p:txBody>
      </p:sp>
    </p:spTree>
    <p:extLst>
      <p:ext uri="{BB962C8B-B14F-4D97-AF65-F5344CB8AC3E}">
        <p14:creationId xmlns:p14="http://schemas.microsoft.com/office/powerpoint/2010/main" val="4856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About Qatar</a:t>
            </a:r>
          </a:p>
        </p:txBody>
      </p:sp>
      <p:sp>
        <p:nvSpPr>
          <p:cNvPr id="2" name="Rectangle 1"/>
          <p:cNvSpPr/>
          <p:nvPr/>
        </p:nvSpPr>
        <p:spPr>
          <a:xfrm>
            <a:off x="359388" y="1087189"/>
            <a:ext cx="8403612" cy="6370975"/>
          </a:xfrm>
          <a:prstGeom prst="rect">
            <a:avLst/>
          </a:prstGeom>
        </p:spPr>
        <p:txBody>
          <a:bodyPr wrap="square">
            <a:spAutoFit/>
          </a:bodyPr>
          <a:lstStyle/>
          <a:p>
            <a:pPr hangingPunct="0"/>
            <a:r>
              <a:rPr lang="en-US" sz="2400" dirty="0">
                <a:latin typeface="Adobe Garamond Pro Bold" pitchFamily="18" charset="0"/>
              </a:rPr>
              <a:t>Qatar is a peninsula of 11.437 sq. Km. located halfway down the west coast of the Arabian Gulf. The Emir, His Highness Sheikh </a:t>
            </a:r>
            <a:r>
              <a:rPr lang="en-US" sz="2400" dirty="0" err="1">
                <a:latin typeface="Adobe Garamond Pro Bold" pitchFamily="18" charset="0"/>
              </a:rPr>
              <a:t>Jasim</a:t>
            </a:r>
            <a:r>
              <a:rPr lang="en-US" sz="2400" dirty="0">
                <a:latin typeface="Adobe Garamond Pro Bold" pitchFamily="18" charset="0"/>
              </a:rPr>
              <a:t> Bin </a:t>
            </a:r>
            <a:r>
              <a:rPr lang="en-US" sz="2400" dirty="0" err="1">
                <a:latin typeface="Adobe Garamond Pro Bold" pitchFamily="18" charset="0"/>
              </a:rPr>
              <a:t>Hamad</a:t>
            </a:r>
            <a:r>
              <a:rPr lang="en-US" sz="2400" dirty="0">
                <a:latin typeface="Adobe Garamond Pro Bold" pitchFamily="18" charset="0"/>
              </a:rPr>
              <a:t> Bin </a:t>
            </a:r>
            <a:r>
              <a:rPr lang="en-US" sz="2400" dirty="0" err="1">
                <a:latin typeface="Adobe Garamond Pro Bold" pitchFamily="18" charset="0"/>
              </a:rPr>
              <a:t>Khalifa</a:t>
            </a:r>
            <a:r>
              <a:rPr lang="en-US" sz="2400" dirty="0">
                <a:latin typeface="Adobe Garamond Pro Bold" pitchFamily="18" charset="0"/>
              </a:rPr>
              <a:t> Al </a:t>
            </a:r>
            <a:r>
              <a:rPr lang="en-US" sz="2400" dirty="0" err="1">
                <a:latin typeface="Adobe Garamond Pro Bold" pitchFamily="18" charset="0"/>
              </a:rPr>
              <a:t>Thani</a:t>
            </a:r>
            <a:r>
              <a:rPr lang="en-US" sz="2400" dirty="0">
                <a:latin typeface="Adobe Garamond Pro Bold" pitchFamily="18" charset="0"/>
              </a:rPr>
              <a:t>, is the ruler of Qatar and is the head of the constitutional authorities, holding both legislative and executive powers.</a:t>
            </a:r>
          </a:p>
          <a:p>
            <a:pPr hangingPunct="0"/>
            <a:endParaRPr lang="en-US" sz="2400" dirty="0">
              <a:latin typeface="Adobe Garamond Pro Bold" pitchFamily="18" charset="0"/>
            </a:endParaRPr>
          </a:p>
          <a:p>
            <a:pPr hangingPunct="0"/>
            <a:r>
              <a:rPr lang="en-US" sz="2400" dirty="0">
                <a:latin typeface="Adobe Garamond Pro Bold" pitchFamily="18" charset="0"/>
              </a:rPr>
              <a:t>Oil and gas have given Qatar one of the highest per capita incomes in the world and made it one of the fastest-growing economies. Displaying an enlightened approach to prosperity, Qatar is channeling its wealth not into trophy assets but into funding the advancement of culture, science, and education. Its strategic path towards a post-hydrocarbon economy will be through a vibrant, knowledge-based society.</a:t>
            </a:r>
          </a:p>
          <a:p>
            <a:pPr hangingPunct="0"/>
            <a:r>
              <a:rPr lang="en-US" sz="2400" dirty="0">
                <a:latin typeface="Adobe Garamond Pro Bold" pitchFamily="18" charset="0"/>
              </a:rPr>
              <a:t> </a:t>
            </a:r>
          </a:p>
          <a:p>
            <a:pPr hangingPunct="0"/>
            <a:r>
              <a:rPr lang="en-US" sz="2400" dirty="0">
                <a:latin typeface="Adobe Garamond Pro Bold" pitchFamily="18" charset="0"/>
              </a:rPr>
              <a:t> </a:t>
            </a:r>
          </a:p>
          <a:p>
            <a:pPr hangingPunct="0"/>
            <a:r>
              <a:rPr lang="en-US" sz="2400" dirty="0">
                <a:latin typeface="Adobe Garamond Pro Bold" pitchFamily="18" charset="0"/>
              </a:rPr>
              <a:t> </a:t>
            </a:r>
          </a:p>
          <a:p>
            <a:pPr hangingPunct="0"/>
            <a:endParaRPr lang="en-US" sz="2400" dirty="0">
              <a:latin typeface="Adobe Garamond Pro Bold" pitchFamily="18" charset="0"/>
            </a:endParaRPr>
          </a:p>
        </p:txBody>
      </p:sp>
    </p:spTree>
    <p:extLst>
      <p:ext uri="{BB962C8B-B14F-4D97-AF65-F5344CB8AC3E}">
        <p14:creationId xmlns:p14="http://schemas.microsoft.com/office/powerpoint/2010/main" val="48631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About Qatar (</a:t>
            </a:r>
            <a:r>
              <a:rPr lang="en-US" dirty="0" err="1"/>
              <a:t>Cont</a:t>
            </a:r>
            <a:r>
              <a:rPr lang="en-US" dirty="0"/>
              <a:t>)</a:t>
            </a:r>
          </a:p>
        </p:txBody>
      </p:sp>
      <p:sp>
        <p:nvSpPr>
          <p:cNvPr id="2" name="Rectangle 1"/>
          <p:cNvSpPr/>
          <p:nvPr/>
        </p:nvSpPr>
        <p:spPr>
          <a:xfrm>
            <a:off x="359388" y="1087189"/>
            <a:ext cx="8403612" cy="6001643"/>
          </a:xfrm>
          <a:prstGeom prst="rect">
            <a:avLst/>
          </a:prstGeom>
        </p:spPr>
        <p:txBody>
          <a:bodyPr wrap="square">
            <a:spAutoFit/>
          </a:bodyPr>
          <a:lstStyle/>
          <a:p>
            <a:pPr hangingPunct="0"/>
            <a:r>
              <a:rPr lang="en-US" sz="2400" dirty="0">
                <a:latin typeface="Adobe Garamond Pro Bold" pitchFamily="18" charset="0"/>
              </a:rPr>
              <a:t>Energetic and ambitious, the State of Qatar has emerged from virtual anonymity to become one of the most forward-thinking nations in the Middle-East, with increasing regional and global influence. Latest estimates put Qatar’s population at more than 1.5 million.</a:t>
            </a:r>
          </a:p>
          <a:p>
            <a:r>
              <a:rPr lang="en-US" sz="2400" dirty="0">
                <a:latin typeface="Adobe Garamond Pro Bold" pitchFamily="18" charset="0"/>
              </a:rPr>
              <a:t> </a:t>
            </a:r>
          </a:p>
          <a:p>
            <a:pPr hangingPunct="0"/>
            <a:r>
              <a:rPr lang="en-US" sz="2400" dirty="0">
                <a:latin typeface="Adobe Garamond Pro Bold" pitchFamily="18" charset="0"/>
              </a:rPr>
              <a:t>By 2030, Qatar aims to be an advanced society capable of sustaining its development and providing a high standard of living for all of its people. Qatar’s National Vision defines the long-term outcomes for the country and provides a framework within which national strategies and implementation plans can be developed.</a:t>
            </a:r>
          </a:p>
          <a:p>
            <a:r>
              <a:rPr lang="en-US" sz="2400" dirty="0">
                <a:latin typeface="Adobe Garamond Pro Bold" pitchFamily="18" charset="0"/>
              </a:rPr>
              <a:t> </a:t>
            </a:r>
          </a:p>
          <a:p>
            <a:r>
              <a:rPr lang="en-US" sz="2400" dirty="0">
                <a:latin typeface="Adobe Garamond Pro Bold" pitchFamily="18" charset="0"/>
              </a:rPr>
              <a:t> </a:t>
            </a:r>
          </a:p>
          <a:p>
            <a:r>
              <a:rPr lang="en-US" sz="2400" dirty="0"/>
              <a:t> </a:t>
            </a:r>
          </a:p>
          <a:p>
            <a:pPr hangingPunct="0"/>
            <a:endParaRPr lang="en-US" sz="2400" dirty="0"/>
          </a:p>
        </p:txBody>
      </p:sp>
    </p:spTree>
    <p:extLst>
      <p:ext uri="{BB962C8B-B14F-4D97-AF65-F5344CB8AC3E}">
        <p14:creationId xmlns:p14="http://schemas.microsoft.com/office/powerpoint/2010/main" val="13623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Company Structure</a:t>
            </a:r>
          </a:p>
        </p:txBody>
      </p:sp>
      <p:graphicFrame>
        <p:nvGraphicFramePr>
          <p:cNvPr id="3" name="Diagram 2">
            <a:extLst>
              <a:ext uri="{FF2B5EF4-FFF2-40B4-BE49-F238E27FC236}">
                <a16:creationId xmlns:a16="http://schemas.microsoft.com/office/drawing/2014/main" id="{ED8F45E0-5346-4FEE-91B7-4904690CD6E1}"/>
              </a:ext>
            </a:extLst>
          </p:cNvPr>
          <p:cNvGraphicFramePr/>
          <p:nvPr>
            <p:extLst>
              <p:ext uri="{D42A27DB-BD31-4B8C-83A1-F6EECF244321}">
                <p14:modId xmlns:p14="http://schemas.microsoft.com/office/powerpoint/2010/main" val="982783876"/>
              </p:ext>
            </p:extLst>
          </p:nvPr>
        </p:nvGraphicFramePr>
        <p:xfrm>
          <a:off x="152400" y="228600"/>
          <a:ext cx="8991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841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Contact Info</a:t>
            </a:r>
          </a:p>
        </p:txBody>
      </p:sp>
      <p:sp>
        <p:nvSpPr>
          <p:cNvPr id="2" name="Rectangle 1"/>
          <p:cNvSpPr/>
          <p:nvPr/>
        </p:nvSpPr>
        <p:spPr>
          <a:xfrm>
            <a:off x="359388" y="1087189"/>
            <a:ext cx="8403612" cy="461665"/>
          </a:xfrm>
          <a:prstGeom prst="rect">
            <a:avLst/>
          </a:prstGeom>
        </p:spPr>
        <p:txBody>
          <a:bodyPr wrap="square">
            <a:spAutoFit/>
          </a:bodyPr>
          <a:lstStyle/>
          <a:p>
            <a:pPr hangingPunct="0"/>
            <a:endParaRPr lang="en-US" sz="2400" dirty="0"/>
          </a:p>
        </p:txBody>
      </p:sp>
      <p:sp>
        <p:nvSpPr>
          <p:cNvPr id="7" name="Rectangle 6"/>
          <p:cNvSpPr/>
          <p:nvPr/>
        </p:nvSpPr>
        <p:spPr>
          <a:xfrm>
            <a:off x="990600" y="1548854"/>
            <a:ext cx="4572000" cy="3970318"/>
          </a:xfrm>
          <a:prstGeom prst="rect">
            <a:avLst/>
          </a:prstGeom>
        </p:spPr>
        <p:txBody>
          <a:bodyPr>
            <a:spAutoFit/>
          </a:bodyPr>
          <a:lstStyle/>
          <a:p>
            <a:r>
              <a:rPr lang="en-US" b="1" dirty="0">
                <a:solidFill>
                  <a:srgbClr val="505050"/>
                </a:solidFill>
                <a:latin typeface="Verdana"/>
              </a:rPr>
              <a:t>Address:</a:t>
            </a:r>
          </a:p>
          <a:p>
            <a:endParaRPr lang="en-US" dirty="0">
              <a:solidFill>
                <a:srgbClr val="505050"/>
              </a:solidFill>
              <a:latin typeface="Verdana"/>
            </a:endParaRPr>
          </a:p>
          <a:p>
            <a:r>
              <a:rPr lang="en-US" dirty="0">
                <a:solidFill>
                  <a:srgbClr val="505050"/>
                </a:solidFill>
                <a:latin typeface="Verdana"/>
              </a:rPr>
              <a:t>Industrial Area Street No : 2</a:t>
            </a:r>
            <a:br>
              <a:rPr lang="en-US" dirty="0">
                <a:solidFill>
                  <a:srgbClr val="505050"/>
                </a:solidFill>
                <a:latin typeface="Verdana"/>
              </a:rPr>
            </a:br>
            <a:r>
              <a:rPr lang="en-US" dirty="0" err="1">
                <a:solidFill>
                  <a:srgbClr val="505050"/>
                </a:solidFill>
                <a:latin typeface="Verdana"/>
              </a:rPr>
              <a:t>P.OBox</a:t>
            </a:r>
            <a:r>
              <a:rPr lang="en-US" dirty="0">
                <a:solidFill>
                  <a:srgbClr val="505050"/>
                </a:solidFill>
                <a:latin typeface="Verdana"/>
              </a:rPr>
              <a:t>: 175</a:t>
            </a:r>
            <a:br>
              <a:rPr lang="en-US" dirty="0">
                <a:solidFill>
                  <a:srgbClr val="505050"/>
                </a:solidFill>
                <a:latin typeface="Verdana"/>
              </a:rPr>
            </a:br>
            <a:r>
              <a:rPr lang="en-US" dirty="0">
                <a:solidFill>
                  <a:srgbClr val="505050"/>
                </a:solidFill>
                <a:latin typeface="Verdana"/>
              </a:rPr>
              <a:t>Doha - Qatar</a:t>
            </a:r>
            <a:br>
              <a:rPr lang="en-US" dirty="0">
                <a:solidFill>
                  <a:srgbClr val="505050"/>
                </a:solidFill>
                <a:latin typeface="Verdana"/>
              </a:rPr>
            </a:br>
            <a:r>
              <a:rPr lang="en-US" dirty="0">
                <a:solidFill>
                  <a:srgbClr val="505050"/>
                </a:solidFill>
                <a:latin typeface="Verdana"/>
              </a:rPr>
              <a:t>Fax: +947 -460-6477</a:t>
            </a:r>
            <a:br>
              <a:rPr lang="en-US" dirty="0">
                <a:solidFill>
                  <a:srgbClr val="505050"/>
                </a:solidFill>
                <a:latin typeface="Verdana"/>
              </a:rPr>
            </a:br>
            <a:r>
              <a:rPr lang="en-US" dirty="0">
                <a:solidFill>
                  <a:srgbClr val="505050"/>
                </a:solidFill>
                <a:latin typeface="Verdana"/>
              </a:rPr>
              <a:t>C.R No : 4866</a:t>
            </a:r>
          </a:p>
          <a:p>
            <a:endParaRPr lang="en-US" dirty="0">
              <a:solidFill>
                <a:srgbClr val="505050"/>
              </a:solidFill>
              <a:latin typeface="Verdana"/>
            </a:endParaRPr>
          </a:p>
          <a:p>
            <a:pPr algn="just"/>
            <a:r>
              <a:rPr lang="en-US" dirty="0">
                <a:solidFill>
                  <a:srgbClr val="505050"/>
                </a:solidFill>
                <a:latin typeface="Verdana"/>
              </a:rPr>
              <a:t>Head Office Tel: +974-4460-6484</a:t>
            </a:r>
          </a:p>
          <a:p>
            <a:pPr algn="just"/>
            <a:r>
              <a:rPr lang="en-US" dirty="0">
                <a:solidFill>
                  <a:srgbClr val="505050"/>
                </a:solidFill>
                <a:latin typeface="Verdana"/>
              </a:rPr>
              <a:t>Warehouse Tel:  +974-4460-1952</a:t>
            </a:r>
          </a:p>
          <a:p>
            <a:pPr algn="just"/>
            <a:r>
              <a:rPr lang="en-US" dirty="0">
                <a:solidFill>
                  <a:srgbClr val="505050"/>
                </a:solidFill>
                <a:latin typeface="Verdana"/>
              </a:rPr>
              <a:t>Wholesale  Tel:  +974-4441-6126</a:t>
            </a:r>
          </a:p>
          <a:p>
            <a:endParaRPr lang="en-US" dirty="0">
              <a:solidFill>
                <a:srgbClr val="505050"/>
              </a:solidFill>
              <a:latin typeface="Verdana"/>
            </a:endParaRPr>
          </a:p>
          <a:p>
            <a:endParaRPr lang="en-US" dirty="0">
              <a:solidFill>
                <a:srgbClr val="505050"/>
              </a:solidFill>
              <a:latin typeface="Verdana"/>
            </a:endParaRPr>
          </a:p>
          <a:p>
            <a:r>
              <a:rPr lang="en-US" dirty="0">
                <a:solidFill>
                  <a:srgbClr val="505050"/>
                </a:solidFill>
                <a:latin typeface="Verdana"/>
              </a:rPr>
              <a:t>Website: www.khoorystore.com</a:t>
            </a:r>
          </a:p>
        </p:txBody>
      </p:sp>
      <p:sp>
        <p:nvSpPr>
          <p:cNvPr id="8" name="Rectangle 7"/>
          <p:cNvSpPr/>
          <p:nvPr/>
        </p:nvSpPr>
        <p:spPr>
          <a:xfrm>
            <a:off x="5562600" y="1608249"/>
            <a:ext cx="4572000" cy="3416320"/>
          </a:xfrm>
          <a:prstGeom prst="rect">
            <a:avLst/>
          </a:prstGeom>
        </p:spPr>
        <p:txBody>
          <a:bodyPr>
            <a:spAutoFit/>
          </a:bodyPr>
          <a:lstStyle/>
          <a:p>
            <a:r>
              <a:rPr lang="en-US" b="1" dirty="0">
                <a:solidFill>
                  <a:schemeClr val="tx1">
                    <a:lumMod val="95000"/>
                    <a:lumOff val="5000"/>
                  </a:schemeClr>
                </a:solidFill>
              </a:rPr>
              <a:t>Key Person</a:t>
            </a:r>
          </a:p>
          <a:p>
            <a:endParaRPr lang="en-US" b="1" dirty="0">
              <a:solidFill>
                <a:schemeClr val="tx1">
                  <a:lumMod val="95000"/>
                  <a:lumOff val="5000"/>
                </a:schemeClr>
              </a:solidFill>
            </a:endParaRPr>
          </a:p>
          <a:p>
            <a:r>
              <a:rPr lang="en-US" b="1" dirty="0">
                <a:solidFill>
                  <a:schemeClr val="tx1">
                    <a:lumMod val="95000"/>
                    <a:lumOff val="5000"/>
                  </a:schemeClr>
                </a:solidFill>
              </a:rPr>
              <a:t>CEO (Business Head)</a:t>
            </a:r>
          </a:p>
          <a:p>
            <a:r>
              <a:rPr lang="en-US" dirty="0"/>
              <a:t>Mohammed Al-</a:t>
            </a:r>
            <a:r>
              <a:rPr lang="en-US" dirty="0" err="1"/>
              <a:t>Khoory</a:t>
            </a:r>
            <a:endParaRPr lang="en-US" dirty="0"/>
          </a:p>
          <a:p>
            <a:r>
              <a:rPr lang="en-US" dirty="0"/>
              <a:t>Cell: 	+974-5551-2679</a:t>
            </a:r>
          </a:p>
          <a:p>
            <a:r>
              <a:rPr lang="en-US" dirty="0"/>
              <a:t>Email:  </a:t>
            </a:r>
            <a:r>
              <a:rPr lang="en-US" dirty="0">
                <a:hlinkClick r:id="rId3"/>
              </a:rPr>
              <a:t>info</a:t>
            </a:r>
            <a:r>
              <a:rPr lang="en-US" dirty="0">
                <a:hlinkClick r:id="rId3"/>
              </a:rPr>
              <a:t>@khoorystore.com</a:t>
            </a:r>
            <a:endParaRPr lang="en-US" dirty="0"/>
          </a:p>
          <a:p>
            <a:endParaRPr lang="en-US" dirty="0"/>
          </a:p>
          <a:p>
            <a:r>
              <a:rPr lang="en-US" b="1" dirty="0">
                <a:solidFill>
                  <a:schemeClr val="tx1">
                    <a:lumMod val="95000"/>
                    <a:lumOff val="5000"/>
                  </a:schemeClr>
                </a:solidFill>
              </a:rPr>
              <a:t>Manager</a:t>
            </a:r>
          </a:p>
          <a:p>
            <a:r>
              <a:rPr lang="en-US" dirty="0" err="1"/>
              <a:t>Farooq</a:t>
            </a:r>
            <a:r>
              <a:rPr lang="en-US" dirty="0"/>
              <a:t> Al-</a:t>
            </a:r>
            <a:r>
              <a:rPr lang="en-US" dirty="0" err="1"/>
              <a:t>Khoory</a:t>
            </a:r>
            <a:endParaRPr lang="en-US" dirty="0"/>
          </a:p>
          <a:p>
            <a:r>
              <a:rPr lang="en-US" dirty="0"/>
              <a:t>Cell: 	+974-5504-0202</a:t>
            </a:r>
          </a:p>
          <a:p>
            <a:r>
              <a:rPr lang="en-US" dirty="0"/>
              <a:t>Email:  </a:t>
            </a:r>
            <a:r>
              <a:rPr lang="en-US" dirty="0">
                <a:hlinkClick r:id="rId4"/>
              </a:rPr>
              <a:t>khoory1@qatar.net.qa</a:t>
            </a:r>
            <a:endParaRPr lang="en-US" dirty="0"/>
          </a:p>
          <a:p>
            <a:endParaRPr lang="en-US" dirty="0"/>
          </a:p>
        </p:txBody>
      </p:sp>
    </p:spTree>
    <p:extLst>
      <p:ext uri="{BB962C8B-B14F-4D97-AF65-F5344CB8AC3E}">
        <p14:creationId xmlns:p14="http://schemas.microsoft.com/office/powerpoint/2010/main" val="340143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AHMKS – An Overview</a:t>
            </a:r>
          </a:p>
        </p:txBody>
      </p:sp>
      <p:sp>
        <p:nvSpPr>
          <p:cNvPr id="3" name="TextBox 2"/>
          <p:cNvSpPr txBox="1"/>
          <p:nvPr/>
        </p:nvSpPr>
        <p:spPr>
          <a:xfrm>
            <a:off x="184245" y="1066800"/>
            <a:ext cx="8686800" cy="4708981"/>
          </a:xfrm>
          <a:prstGeom prst="rect">
            <a:avLst/>
          </a:prstGeom>
          <a:noFill/>
        </p:spPr>
        <p:txBody>
          <a:bodyPr wrap="square" rtlCol="0">
            <a:spAutoFit/>
          </a:bodyPr>
          <a:lstStyle/>
          <a:p>
            <a:r>
              <a:rPr lang="en-US" dirty="0"/>
              <a:t> </a:t>
            </a:r>
          </a:p>
          <a:p>
            <a:pPr marL="285750" lvl="0" indent="-285750" hangingPunct="0">
              <a:buFont typeface="Arial" pitchFamily="34" charset="0"/>
              <a:buChar char="•"/>
            </a:pPr>
            <a:r>
              <a:rPr lang="en-US" sz="2400" b="1" dirty="0"/>
              <a:t>A family owned integrated sales and marketing company offering a range of FMCG lines (Food and Non-Food).</a:t>
            </a:r>
          </a:p>
          <a:p>
            <a:endParaRPr lang="en-US" sz="2400" b="1" dirty="0"/>
          </a:p>
          <a:p>
            <a:pPr marL="285750" lvl="0" indent="-285750" hangingPunct="0">
              <a:buFont typeface="Arial" pitchFamily="34" charset="0"/>
              <a:buChar char="•"/>
            </a:pPr>
            <a:r>
              <a:rPr lang="en-US" sz="2400" b="1" dirty="0"/>
              <a:t>Established in 1942, AHMKS represent 36 brands spanning 10 categories.</a:t>
            </a:r>
          </a:p>
          <a:p>
            <a:endParaRPr lang="en-US" sz="2400" b="1" dirty="0"/>
          </a:p>
          <a:p>
            <a:pPr marL="285750" lvl="0" indent="-285750" hangingPunct="0">
              <a:buFont typeface="Arial" pitchFamily="34" charset="0"/>
              <a:buChar char="•"/>
            </a:pPr>
            <a:r>
              <a:rPr lang="en-US" sz="2400" b="1" dirty="0"/>
              <a:t>Complete Warehousing, Logistics and Distribution Agency Addressing key retail, Wholesale, Down Market and Institutional segments.</a:t>
            </a:r>
          </a:p>
          <a:p>
            <a:pPr marL="285750" indent="-285750">
              <a:buFont typeface="Arial" pitchFamily="34" charset="0"/>
              <a:buChar char="•"/>
            </a:pPr>
            <a:endParaRPr lang="en-US" sz="2400" b="1" dirty="0"/>
          </a:p>
          <a:p>
            <a:pPr marL="285750" lvl="0" indent="-285750">
              <a:buFont typeface="Arial" pitchFamily="34" charset="0"/>
              <a:buChar char="•"/>
            </a:pPr>
            <a:r>
              <a:rPr lang="en-US" sz="2400" b="1" dirty="0"/>
              <a:t>Brand portfolio (food and non-food items).</a:t>
            </a:r>
          </a:p>
          <a:p>
            <a:endParaRPr lang="en-US" dirty="0"/>
          </a:p>
        </p:txBody>
      </p:sp>
    </p:spTree>
    <p:extLst>
      <p:ext uri="{BB962C8B-B14F-4D97-AF65-F5344CB8AC3E}">
        <p14:creationId xmlns:p14="http://schemas.microsoft.com/office/powerpoint/2010/main" val="215493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An Overview (Continue)</a:t>
            </a:r>
          </a:p>
        </p:txBody>
      </p:sp>
      <p:sp>
        <p:nvSpPr>
          <p:cNvPr id="3" name="TextBox 2"/>
          <p:cNvSpPr txBox="1"/>
          <p:nvPr/>
        </p:nvSpPr>
        <p:spPr>
          <a:xfrm>
            <a:off x="228600" y="686439"/>
            <a:ext cx="8686800" cy="6186309"/>
          </a:xfrm>
          <a:prstGeom prst="rect">
            <a:avLst/>
          </a:prstGeom>
          <a:noFill/>
        </p:spPr>
        <p:txBody>
          <a:bodyPr wrap="square" rtlCol="0">
            <a:spAutoFit/>
          </a:bodyPr>
          <a:lstStyle/>
          <a:p>
            <a:r>
              <a:rPr lang="en-US" dirty="0"/>
              <a:t> </a:t>
            </a:r>
          </a:p>
          <a:p>
            <a:pPr marL="342900" indent="-342900">
              <a:buFont typeface="Arial" pitchFamily="34" charset="0"/>
              <a:buChar char="•"/>
            </a:pPr>
            <a:r>
              <a:rPr lang="en-US" sz="2400" b="1" dirty="0"/>
              <a:t>Annual Turnover in excess of $43 million US Dollar.</a:t>
            </a:r>
          </a:p>
          <a:p>
            <a:pPr marL="342900" indent="-342900">
              <a:buFont typeface="Arial" pitchFamily="34" charset="0"/>
              <a:buChar char="•"/>
            </a:pPr>
            <a:endParaRPr lang="en-US" sz="2400" b="1" dirty="0"/>
          </a:p>
          <a:p>
            <a:pPr marL="342900" indent="-342900">
              <a:buFont typeface="Arial" pitchFamily="34" charset="0"/>
              <a:buChar char="•"/>
            </a:pPr>
            <a:r>
              <a:rPr lang="en-US" sz="2400" b="1" dirty="0"/>
              <a:t>Serving consumer in key Qatar market.</a:t>
            </a:r>
          </a:p>
          <a:p>
            <a:pPr marL="342900" indent="-342900">
              <a:buFont typeface="Arial" pitchFamily="34" charset="0"/>
              <a:buChar char="•"/>
            </a:pPr>
            <a:endParaRPr lang="en-US" sz="2400" b="1" dirty="0"/>
          </a:p>
          <a:p>
            <a:pPr marL="342900" indent="-342900" hangingPunct="0">
              <a:buFont typeface="Arial" pitchFamily="34" charset="0"/>
              <a:buChar char="•"/>
            </a:pPr>
            <a:r>
              <a:rPr lang="en-US" sz="2400" b="1" dirty="0"/>
              <a:t>Among the top distribution companies in Qatar with extensive Warehousing and Distribution capabilities.</a:t>
            </a:r>
          </a:p>
          <a:p>
            <a:pPr marL="342900" indent="-342900">
              <a:buFont typeface="Arial" pitchFamily="34" charset="0"/>
              <a:buChar char="•"/>
            </a:pPr>
            <a:endParaRPr lang="en-US" sz="2400" b="1" dirty="0"/>
          </a:p>
          <a:p>
            <a:pPr marL="342900" indent="-342900" hangingPunct="0">
              <a:buFont typeface="Arial" pitchFamily="34" charset="0"/>
              <a:buChar char="•"/>
            </a:pPr>
            <a:r>
              <a:rPr lang="en-US" sz="2400" b="1" dirty="0"/>
              <a:t>Distribution network covering Qatar market as, Hypermarkets, Super Markets, Groceries, Traditional food Whole Sellers, Restaurants, Caterings, Hotels, Barbers &amp; Working Camps.</a:t>
            </a:r>
          </a:p>
          <a:p>
            <a:pPr hangingPunct="0"/>
            <a:endParaRPr lang="en-US" sz="2400" b="1" dirty="0"/>
          </a:p>
          <a:p>
            <a:pPr marL="342900" indent="-342900">
              <a:buFont typeface="Arial" pitchFamily="34" charset="0"/>
              <a:buChar char="•"/>
            </a:pPr>
            <a:r>
              <a:rPr lang="en-US" sz="2400" b="1" dirty="0"/>
              <a:t>Company Size:  Medium.</a:t>
            </a:r>
          </a:p>
          <a:p>
            <a:endParaRPr lang="en-US" sz="2400" b="1" dirty="0"/>
          </a:p>
          <a:p>
            <a:pPr marL="342900" indent="-342900">
              <a:buFont typeface="Arial" pitchFamily="34" charset="0"/>
              <a:buChar char="•"/>
            </a:pPr>
            <a:r>
              <a:rPr lang="en-US" sz="2400" b="1" dirty="0"/>
              <a:t>Number of Employees: 50-100</a:t>
            </a:r>
          </a:p>
          <a:p>
            <a:endParaRPr lang="en-US" dirty="0"/>
          </a:p>
        </p:txBody>
      </p:sp>
    </p:spTree>
    <p:extLst>
      <p:ext uri="{BB962C8B-B14F-4D97-AF65-F5344CB8AC3E}">
        <p14:creationId xmlns:p14="http://schemas.microsoft.com/office/powerpoint/2010/main" val="2800513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Platinum Customer(Continue)</a:t>
            </a:r>
          </a:p>
        </p:txBody>
      </p:sp>
      <p:sp>
        <p:nvSpPr>
          <p:cNvPr id="3" name="TextBox 2"/>
          <p:cNvSpPr txBox="1"/>
          <p:nvPr/>
        </p:nvSpPr>
        <p:spPr>
          <a:xfrm>
            <a:off x="184245" y="1066800"/>
            <a:ext cx="8686800" cy="6555641"/>
          </a:xfrm>
          <a:prstGeom prst="rect">
            <a:avLst/>
          </a:prstGeom>
          <a:noFill/>
        </p:spPr>
        <p:txBody>
          <a:bodyPr wrap="square" rtlCol="0">
            <a:spAutoFit/>
          </a:bodyPr>
          <a:lstStyle/>
          <a:p>
            <a:r>
              <a:rPr lang="en-US" dirty="0"/>
              <a:t> </a:t>
            </a:r>
          </a:p>
          <a:p>
            <a:pPr marL="342900" indent="-342900" hangingPunct="0">
              <a:buFont typeface="Arial" pitchFamily="34" charset="0"/>
              <a:buChar char="•"/>
            </a:pPr>
            <a:r>
              <a:rPr lang="en-US" sz="2400" b="1" dirty="0"/>
              <a:t>Qatar Airways Airline</a:t>
            </a:r>
          </a:p>
          <a:p>
            <a:pPr marL="342900" indent="-342900" hangingPunct="0">
              <a:buFont typeface="Arial" pitchFamily="34" charset="0"/>
              <a:buChar char="•"/>
            </a:pPr>
            <a:endParaRPr lang="en-US" sz="2400" b="1" dirty="0"/>
          </a:p>
          <a:p>
            <a:pPr marL="342900" indent="-342900" hangingPunct="0">
              <a:buFont typeface="Arial" pitchFamily="34" charset="0"/>
              <a:buChar char="•"/>
            </a:pPr>
            <a:r>
              <a:rPr lang="en-US" sz="2400" b="1" dirty="0"/>
              <a:t>Government Sector</a:t>
            </a:r>
          </a:p>
          <a:p>
            <a:pPr marL="342900" indent="-342900" hangingPunct="0">
              <a:buFont typeface="Arial" pitchFamily="34" charset="0"/>
              <a:buChar char="•"/>
            </a:pPr>
            <a:endParaRPr lang="en-US" sz="2400" b="1" dirty="0"/>
          </a:p>
          <a:p>
            <a:pPr marL="342900" indent="-342900" hangingPunct="0">
              <a:buFont typeface="Arial" pitchFamily="34" charset="0"/>
              <a:buChar char="•"/>
            </a:pPr>
            <a:r>
              <a:rPr lang="en-US" sz="2400" b="1" dirty="0"/>
              <a:t>Minister of Interior</a:t>
            </a:r>
          </a:p>
          <a:p>
            <a:pPr marL="342900" indent="-342900" hangingPunct="0">
              <a:buFont typeface="Arial" pitchFamily="34" charset="0"/>
              <a:buChar char="•"/>
            </a:pPr>
            <a:endParaRPr lang="en-US" sz="2400" b="1" dirty="0"/>
          </a:p>
          <a:p>
            <a:pPr marL="342900" indent="-342900" hangingPunct="0">
              <a:buFont typeface="Arial" pitchFamily="34" charset="0"/>
              <a:buChar char="•"/>
            </a:pPr>
            <a:r>
              <a:rPr lang="en-US" sz="2400" b="1" dirty="0"/>
              <a:t>Minister of Health</a:t>
            </a:r>
          </a:p>
          <a:p>
            <a:pPr marL="342900" indent="-342900" hangingPunct="0">
              <a:buFont typeface="Arial" pitchFamily="34" charset="0"/>
              <a:buChar char="•"/>
            </a:pPr>
            <a:endParaRPr lang="en-US" sz="2400" b="1" dirty="0"/>
          </a:p>
          <a:p>
            <a:pPr marL="342900" indent="-342900" hangingPunct="0">
              <a:buFont typeface="Arial" pitchFamily="34" charset="0"/>
              <a:buChar char="•"/>
            </a:pPr>
            <a:r>
              <a:rPr lang="en-US" sz="2400" b="1" dirty="0"/>
              <a:t>Minister of Defense</a:t>
            </a:r>
          </a:p>
          <a:p>
            <a:pPr marL="342900" indent="-342900" hangingPunct="0">
              <a:buFont typeface="Arial" pitchFamily="34" charset="0"/>
              <a:buChar char="•"/>
            </a:pPr>
            <a:endParaRPr lang="en-US" sz="2400" b="1" dirty="0"/>
          </a:p>
          <a:p>
            <a:pPr marL="342900" indent="-342900" hangingPunct="0">
              <a:buFont typeface="Arial" pitchFamily="34" charset="0"/>
              <a:buChar char="•"/>
            </a:pPr>
            <a:r>
              <a:rPr lang="en-US" sz="2400" b="1" dirty="0"/>
              <a:t>Qatar Foundation Education</a:t>
            </a:r>
          </a:p>
          <a:p>
            <a:pPr marL="342900" indent="-342900" hangingPunct="0">
              <a:buFont typeface="Arial" pitchFamily="34" charset="0"/>
              <a:buChar char="•"/>
            </a:pPr>
            <a:endParaRPr lang="en-US" sz="2400" b="1" dirty="0"/>
          </a:p>
          <a:p>
            <a:pPr marL="342900" indent="-342900" hangingPunct="0">
              <a:buFont typeface="Arial" pitchFamily="34" charset="0"/>
              <a:buChar char="•"/>
            </a:pPr>
            <a:r>
              <a:rPr lang="en-US" sz="2400" b="1" dirty="0"/>
              <a:t>Qatar Petroleum</a:t>
            </a:r>
          </a:p>
          <a:p>
            <a:pPr marL="342900" indent="-342900" hangingPunct="0">
              <a:buFont typeface="Arial" pitchFamily="34" charset="0"/>
              <a:buChar char="•"/>
            </a:pPr>
            <a:endParaRPr lang="en-US" sz="2400" b="1" dirty="0"/>
          </a:p>
          <a:p>
            <a:pPr marL="342900" indent="-342900" hangingPunct="0">
              <a:buFont typeface="Arial" pitchFamily="34" charset="0"/>
              <a:buChar char="•"/>
            </a:pPr>
            <a:endParaRPr lang="en-US" sz="2400" b="1" dirty="0"/>
          </a:p>
          <a:p>
            <a:pPr marL="342900" indent="-342900">
              <a:buFont typeface="Arial" pitchFamily="34" charset="0"/>
              <a:buChar char="•"/>
            </a:pPr>
            <a:endParaRPr lang="en-US" sz="2400" b="1" dirty="0"/>
          </a:p>
          <a:p>
            <a:endParaRPr lang="en-US" dirty="0"/>
          </a:p>
        </p:txBody>
      </p:sp>
      <p:pic>
        <p:nvPicPr>
          <p:cNvPr id="2050" name="Picture 2" descr="C:\Users\Khoory\Desktop\QATAR_AIRWA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
            <a:ext cx="3733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027" y="2205037"/>
            <a:ext cx="14763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Khoory\Desktop\sch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199" y="2281663"/>
            <a:ext cx="14001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5746" y="3847947"/>
            <a:ext cx="1498031"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C:\Users\Khoory\Desktop\Qatar foundation.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4175" y="4495800"/>
            <a:ext cx="1952625"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Khoory\Desktop\qp-01_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5562600"/>
            <a:ext cx="4267946"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9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79388"/>
            <a:ext cx="8229600" cy="914400"/>
          </a:xfrm>
        </p:spPr>
        <p:txBody>
          <a:bodyPr/>
          <a:lstStyle/>
          <a:p>
            <a:r>
              <a:rPr lang="en-US" dirty="0"/>
              <a:t>Our Clients</a:t>
            </a:r>
          </a:p>
        </p:txBody>
      </p:sp>
      <p:sp>
        <p:nvSpPr>
          <p:cNvPr id="3" name="TextBox 2"/>
          <p:cNvSpPr txBox="1"/>
          <p:nvPr/>
        </p:nvSpPr>
        <p:spPr>
          <a:xfrm>
            <a:off x="277706" y="913674"/>
            <a:ext cx="8682049" cy="6740307"/>
          </a:xfrm>
          <a:prstGeom prst="rect">
            <a:avLst/>
          </a:prstGeom>
          <a:noFill/>
        </p:spPr>
        <p:txBody>
          <a:bodyPr wrap="square" rtlCol="0">
            <a:spAutoFit/>
          </a:bodyPr>
          <a:lstStyle/>
          <a:p>
            <a:r>
              <a:rPr lang="en-US" dirty="0"/>
              <a:t> </a:t>
            </a:r>
            <a:endParaRPr lang="en-US" sz="2400" b="1" dirty="0"/>
          </a:p>
          <a:p>
            <a:pPr marL="342900" indent="-342900" hangingPunct="0">
              <a:lnSpc>
                <a:spcPct val="150000"/>
              </a:lnSpc>
              <a:buFont typeface="Arial" pitchFamily="34" charset="0"/>
              <a:buChar char="•"/>
            </a:pPr>
            <a:r>
              <a:rPr lang="en-US" sz="2400" b="1" dirty="0"/>
              <a:t>Carrefour</a:t>
            </a:r>
          </a:p>
          <a:p>
            <a:pPr marL="342900" indent="-342900" hangingPunct="0">
              <a:lnSpc>
                <a:spcPct val="150000"/>
              </a:lnSpc>
              <a:buFont typeface="Arial" pitchFamily="34" charset="0"/>
              <a:buChar char="•"/>
            </a:pPr>
            <a:r>
              <a:rPr lang="en-US" sz="2400" b="1" dirty="0"/>
              <a:t>LULU</a:t>
            </a:r>
          </a:p>
          <a:p>
            <a:pPr marL="342900" indent="-342900" hangingPunct="0">
              <a:lnSpc>
                <a:spcPct val="150000"/>
              </a:lnSpc>
              <a:buFont typeface="Arial" pitchFamily="34" charset="0"/>
              <a:buChar char="•"/>
            </a:pPr>
            <a:r>
              <a:rPr lang="en-US" sz="2400" b="1" dirty="0"/>
              <a:t>Safari</a:t>
            </a:r>
          </a:p>
          <a:p>
            <a:pPr marL="342900" indent="-342900" hangingPunct="0">
              <a:lnSpc>
                <a:spcPct val="150000"/>
              </a:lnSpc>
              <a:buFont typeface="Arial" pitchFamily="34" charset="0"/>
              <a:buChar char="•"/>
            </a:pPr>
            <a:r>
              <a:rPr lang="en-US" sz="2400" b="1" dirty="0"/>
              <a:t>Al-Meera</a:t>
            </a:r>
          </a:p>
          <a:p>
            <a:pPr marL="342900" indent="-342900" hangingPunct="0">
              <a:lnSpc>
                <a:spcPct val="150000"/>
              </a:lnSpc>
              <a:buFont typeface="Arial" pitchFamily="34" charset="0"/>
              <a:buChar char="•"/>
            </a:pPr>
            <a:r>
              <a:rPr lang="en-US" sz="2400" b="1" dirty="0"/>
              <a:t>Souq Al-Baladi</a:t>
            </a:r>
          </a:p>
          <a:p>
            <a:pPr marL="342900" indent="-342900" hangingPunct="0">
              <a:lnSpc>
                <a:spcPct val="150000"/>
              </a:lnSpc>
              <a:buFont typeface="Arial" pitchFamily="34" charset="0"/>
              <a:buChar char="•"/>
            </a:pPr>
            <a:r>
              <a:rPr lang="en-US" sz="2400" b="1" dirty="0" err="1"/>
              <a:t>Saudia</a:t>
            </a:r>
            <a:r>
              <a:rPr lang="en-US" sz="2400" b="1" dirty="0"/>
              <a:t> Hypermarket</a:t>
            </a:r>
          </a:p>
          <a:p>
            <a:pPr marL="342900" indent="-342900" hangingPunct="0">
              <a:lnSpc>
                <a:spcPct val="150000"/>
              </a:lnSpc>
              <a:buFont typeface="Arial" pitchFamily="34" charset="0"/>
              <a:buChar char="•"/>
            </a:pPr>
            <a:r>
              <a:rPr lang="en-US" sz="2400" b="1" dirty="0"/>
              <a:t>Spar</a:t>
            </a:r>
          </a:p>
          <a:p>
            <a:pPr marL="342900" indent="-342900" hangingPunct="0">
              <a:lnSpc>
                <a:spcPct val="150000"/>
              </a:lnSpc>
              <a:buFont typeface="Arial" pitchFamily="34" charset="0"/>
              <a:buChar char="•"/>
            </a:pPr>
            <a:r>
              <a:rPr lang="en-US" sz="2400" b="1" dirty="0"/>
              <a:t>Family Food Center</a:t>
            </a:r>
          </a:p>
          <a:p>
            <a:pPr marL="342900" indent="-342900" hangingPunct="0">
              <a:lnSpc>
                <a:spcPct val="150000"/>
              </a:lnSpc>
              <a:buFont typeface="Arial" pitchFamily="34" charset="0"/>
              <a:buChar char="•"/>
            </a:pPr>
            <a:r>
              <a:rPr lang="en-US" sz="2400" b="1" dirty="0"/>
              <a:t>Mega Mart</a:t>
            </a:r>
          </a:p>
          <a:p>
            <a:pPr hangingPunct="0"/>
            <a:endParaRPr lang="en-US" sz="2400" b="1" dirty="0"/>
          </a:p>
          <a:p>
            <a:pPr marL="342900" indent="-342900" hangingPunct="0">
              <a:buFont typeface="Arial" pitchFamily="34" charset="0"/>
              <a:buChar char="•"/>
            </a:pPr>
            <a:endParaRPr lang="en-US" sz="2400" b="1" dirty="0"/>
          </a:p>
          <a:p>
            <a:pPr marL="342900" indent="-342900">
              <a:buFont typeface="Arial" pitchFamily="34" charset="0"/>
              <a:buChar char="•"/>
            </a:pPr>
            <a:endParaRPr lang="en-US" sz="2400" b="1" dirty="0"/>
          </a:p>
          <a:p>
            <a:endParaRPr lang="en-US" dirty="0"/>
          </a:p>
        </p:txBody>
      </p:sp>
      <p:pic>
        <p:nvPicPr>
          <p:cNvPr id="4098" name="Picture 2">
            <a:extLst>
              <a:ext uri="{FF2B5EF4-FFF2-40B4-BE49-F238E27FC236}">
                <a16:creationId xmlns:a16="http://schemas.microsoft.com/office/drawing/2014/main" id="{06DF2506-6FDC-44E9-A6BC-8C2C0250A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45572"/>
            <a:ext cx="1445953" cy="9581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1546BB7-4500-4749-B2F0-07329C334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67465"/>
            <a:ext cx="23812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7F240BF-29AA-4C0C-BEDD-58B4CAEC4199}"/>
              </a:ext>
            </a:extLst>
          </p:cNvPr>
          <p:cNvPicPr>
            <a:picLocks noChangeAspect="1"/>
          </p:cNvPicPr>
          <p:nvPr/>
        </p:nvPicPr>
        <p:blipFill>
          <a:blip r:embed="rId4"/>
          <a:stretch>
            <a:fillRect/>
          </a:stretch>
        </p:blipFill>
        <p:spPr>
          <a:xfrm>
            <a:off x="4876800" y="2795148"/>
            <a:ext cx="855102" cy="1267704"/>
          </a:xfrm>
          <a:prstGeom prst="rect">
            <a:avLst/>
          </a:prstGeom>
        </p:spPr>
      </p:pic>
      <p:pic>
        <p:nvPicPr>
          <p:cNvPr id="8" name="Picture 7">
            <a:extLst>
              <a:ext uri="{FF2B5EF4-FFF2-40B4-BE49-F238E27FC236}">
                <a16:creationId xmlns:a16="http://schemas.microsoft.com/office/drawing/2014/main" id="{95844F93-FCAA-42ED-9392-2131831485C8}"/>
              </a:ext>
            </a:extLst>
          </p:cNvPr>
          <p:cNvPicPr>
            <a:picLocks noChangeAspect="1"/>
          </p:cNvPicPr>
          <p:nvPr/>
        </p:nvPicPr>
        <p:blipFill>
          <a:blip r:embed="rId5"/>
          <a:stretch>
            <a:fillRect/>
          </a:stretch>
        </p:blipFill>
        <p:spPr>
          <a:xfrm>
            <a:off x="6034648" y="2706295"/>
            <a:ext cx="1128152" cy="1357175"/>
          </a:xfrm>
          <a:prstGeom prst="rect">
            <a:avLst/>
          </a:prstGeom>
        </p:spPr>
      </p:pic>
      <p:pic>
        <p:nvPicPr>
          <p:cNvPr id="4104" name="Picture 8">
            <a:extLst>
              <a:ext uri="{FF2B5EF4-FFF2-40B4-BE49-F238E27FC236}">
                <a16:creationId xmlns:a16="http://schemas.microsoft.com/office/drawing/2014/main" id="{C6103D7F-2ADC-41FA-8DB8-AC84447110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7045" y="2664741"/>
            <a:ext cx="1440281" cy="1440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A6C92A5-88F8-4CD6-8E9C-A8DC2BF86BFC}"/>
              </a:ext>
            </a:extLst>
          </p:cNvPr>
          <p:cNvPicPr>
            <a:picLocks noChangeAspect="1"/>
          </p:cNvPicPr>
          <p:nvPr/>
        </p:nvPicPr>
        <p:blipFill>
          <a:blip r:embed="rId7"/>
          <a:stretch>
            <a:fillRect/>
          </a:stretch>
        </p:blipFill>
        <p:spPr>
          <a:xfrm>
            <a:off x="6400800" y="4329477"/>
            <a:ext cx="2558955" cy="904875"/>
          </a:xfrm>
          <a:prstGeom prst="rect">
            <a:avLst/>
          </a:prstGeom>
        </p:spPr>
      </p:pic>
      <p:pic>
        <p:nvPicPr>
          <p:cNvPr id="4108" name="Picture 12">
            <a:extLst>
              <a:ext uri="{FF2B5EF4-FFF2-40B4-BE49-F238E27FC236}">
                <a16:creationId xmlns:a16="http://schemas.microsoft.com/office/drawing/2014/main" id="{1BD2EAE2-771F-4658-B9E3-A2431FAB71C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7981" y="4254266"/>
            <a:ext cx="1743075" cy="12381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8637CEE-127B-4321-9C95-F500CAAF9C2C}"/>
              </a:ext>
            </a:extLst>
          </p:cNvPr>
          <p:cNvPicPr>
            <a:picLocks noChangeAspect="1"/>
          </p:cNvPicPr>
          <p:nvPr/>
        </p:nvPicPr>
        <p:blipFill>
          <a:blip r:embed="rId9"/>
          <a:stretch>
            <a:fillRect/>
          </a:stretch>
        </p:blipFill>
        <p:spPr>
          <a:xfrm>
            <a:off x="6400800" y="5454300"/>
            <a:ext cx="2558955" cy="1085850"/>
          </a:xfrm>
          <a:prstGeom prst="rect">
            <a:avLst/>
          </a:prstGeom>
        </p:spPr>
      </p:pic>
      <p:pic>
        <p:nvPicPr>
          <p:cNvPr id="4110" name="Picture 14">
            <a:extLst>
              <a:ext uri="{FF2B5EF4-FFF2-40B4-BE49-F238E27FC236}">
                <a16:creationId xmlns:a16="http://schemas.microsoft.com/office/drawing/2014/main" id="{3F601C22-F6DF-43A0-ACBA-8002CAE8468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08554" y="5201428"/>
            <a:ext cx="1591594" cy="159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8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Key Strengths</a:t>
            </a:r>
          </a:p>
        </p:txBody>
      </p:sp>
      <p:sp>
        <p:nvSpPr>
          <p:cNvPr id="2" name="Rectangle 1"/>
          <p:cNvSpPr/>
          <p:nvPr/>
        </p:nvSpPr>
        <p:spPr>
          <a:xfrm>
            <a:off x="359389" y="685800"/>
            <a:ext cx="8784609" cy="5632311"/>
          </a:xfrm>
          <a:prstGeom prst="rect">
            <a:avLst/>
          </a:prstGeom>
        </p:spPr>
        <p:txBody>
          <a:bodyPr wrap="square">
            <a:spAutoFit/>
          </a:bodyPr>
          <a:lstStyle/>
          <a:p>
            <a:pPr marL="342900" indent="-342900">
              <a:buFont typeface="Arial" pitchFamily="34" charset="0"/>
              <a:buChar char="•"/>
            </a:pPr>
            <a:r>
              <a:rPr lang="en-US" sz="2400" b="1" dirty="0"/>
              <a:t>Among Qatar active entrepreneurial family companies.</a:t>
            </a:r>
          </a:p>
          <a:p>
            <a:pPr marL="342900" indent="-342900">
              <a:buFont typeface="Arial" pitchFamily="34" charset="0"/>
              <a:buChar char="•"/>
            </a:pPr>
            <a:r>
              <a:rPr lang="en-US" sz="2400" b="1" dirty="0"/>
              <a:t>Owned warehousing and logistics - handling incoming Cargo via road, Sea &amp; Air (16000 sq. m size)</a:t>
            </a:r>
          </a:p>
          <a:p>
            <a:pPr marL="342900" indent="-342900" hangingPunct="0">
              <a:buFont typeface="Arial" pitchFamily="34" charset="0"/>
              <a:buChar char="•"/>
            </a:pPr>
            <a:r>
              <a:rPr lang="en-US" sz="2400" b="1" dirty="0"/>
              <a:t>Distribution-numeric distribution coverage by sales team, (by channel management) key Retail, Wholesale, Down Market and Institutional , Served by </a:t>
            </a:r>
          </a:p>
          <a:p>
            <a:pPr hangingPunct="0"/>
            <a:r>
              <a:rPr lang="en-US" sz="2400" b="1" dirty="0"/>
              <a:t>     21 Delivery Truck.</a:t>
            </a:r>
          </a:p>
          <a:p>
            <a:pPr hangingPunct="0"/>
            <a:r>
              <a:rPr lang="en-US" sz="2400" b="1" dirty="0"/>
              <a:t>     15 Van Sales</a:t>
            </a:r>
          </a:p>
          <a:p>
            <a:pPr hangingPunct="0"/>
            <a:r>
              <a:rPr lang="en-US" sz="2400" b="1" dirty="0"/>
              <a:t>     8 Sales Rep Car</a:t>
            </a:r>
          </a:p>
          <a:p>
            <a:pPr hangingPunct="0"/>
            <a:r>
              <a:rPr lang="en-US" sz="2400" b="1" dirty="0"/>
              <a:t>     2 Van Sales (Online)     </a:t>
            </a:r>
          </a:p>
          <a:p>
            <a:pPr marL="342900" indent="-342900" hangingPunct="0">
              <a:buFont typeface="Arial" pitchFamily="34" charset="0"/>
              <a:buChar char="•"/>
            </a:pPr>
            <a:r>
              <a:rPr lang="en-US" sz="2400" b="1" dirty="0"/>
              <a:t>Advertising and marketing - strong equity for the AHMKS brand supported by sound advertising .</a:t>
            </a:r>
          </a:p>
          <a:p>
            <a:pPr marL="342900" indent="-342900">
              <a:buFont typeface="Arial" pitchFamily="34" charset="0"/>
              <a:buChar char="•"/>
            </a:pPr>
            <a:r>
              <a:rPr lang="en-US" sz="2400" b="1" dirty="0"/>
              <a:t>Aggressive brand merchandising team - category management. </a:t>
            </a:r>
          </a:p>
          <a:p>
            <a:pPr marL="342900" indent="-342900">
              <a:buFont typeface="Arial" pitchFamily="34" charset="0"/>
              <a:buChar char="•"/>
            </a:pPr>
            <a:r>
              <a:rPr lang="en-US" sz="2400" b="1" dirty="0"/>
              <a:t>Dedicated and Efficient Delivery System.</a:t>
            </a:r>
          </a:p>
        </p:txBody>
      </p:sp>
    </p:spTree>
    <p:extLst>
      <p:ext uri="{BB962C8B-B14F-4D97-AF65-F5344CB8AC3E}">
        <p14:creationId xmlns:p14="http://schemas.microsoft.com/office/powerpoint/2010/main" val="11831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dirty="0"/>
              <a:t>Branded Represented</a:t>
            </a:r>
          </a:p>
        </p:txBody>
      </p:sp>
      <p:sp>
        <p:nvSpPr>
          <p:cNvPr id="3" name="TextBox 2"/>
          <p:cNvSpPr txBox="1"/>
          <p:nvPr/>
        </p:nvSpPr>
        <p:spPr>
          <a:xfrm>
            <a:off x="184245" y="685799"/>
            <a:ext cx="8686800" cy="7294305"/>
          </a:xfrm>
          <a:prstGeom prst="rect">
            <a:avLst/>
          </a:prstGeom>
          <a:noFill/>
        </p:spPr>
        <p:txBody>
          <a:bodyPr wrap="square" rtlCol="0">
            <a:spAutoFit/>
          </a:bodyPr>
          <a:lstStyle/>
          <a:p>
            <a:endParaRPr lang="en-US" dirty="0"/>
          </a:p>
          <a:p>
            <a:r>
              <a:rPr lang="en-US" sz="2400" b="1" dirty="0"/>
              <a:t>Quaker Oats 		 </a:t>
            </a:r>
          </a:p>
          <a:p>
            <a:r>
              <a:rPr lang="en-US" sz="2400" b="1" dirty="0"/>
              <a:t>Home Pride  </a:t>
            </a:r>
          </a:p>
          <a:p>
            <a:pPr hangingPunct="0"/>
            <a:r>
              <a:rPr lang="en-US" sz="2400" b="1" dirty="0"/>
              <a:t>Greens of Brighton</a:t>
            </a:r>
          </a:p>
          <a:p>
            <a:pPr hangingPunct="0"/>
            <a:r>
              <a:rPr lang="en-US" sz="2400" b="1" dirty="0" err="1"/>
              <a:t>Sipa</a:t>
            </a:r>
            <a:r>
              <a:rPr lang="en-US" sz="2400" b="1" dirty="0"/>
              <a:t> Pasta  </a:t>
            </a:r>
          </a:p>
          <a:p>
            <a:pPr hangingPunct="0"/>
            <a:r>
              <a:rPr lang="en-US" sz="2400" b="1" dirty="0"/>
              <a:t>Crespo Olives </a:t>
            </a:r>
          </a:p>
          <a:p>
            <a:pPr hangingPunct="0"/>
            <a:r>
              <a:rPr lang="en-US" sz="2400" b="1" dirty="0"/>
              <a:t>Queen Olive Oil </a:t>
            </a:r>
          </a:p>
          <a:p>
            <a:pPr hangingPunct="0"/>
            <a:r>
              <a:rPr lang="en-US" sz="2400" b="1" dirty="0"/>
              <a:t>Feather Razor</a:t>
            </a:r>
          </a:p>
          <a:p>
            <a:r>
              <a:rPr lang="en-US" sz="2400" b="1" dirty="0" err="1"/>
              <a:t>Lustucru</a:t>
            </a:r>
            <a:r>
              <a:rPr lang="en-US" sz="2400" b="1" dirty="0"/>
              <a:t> Pasta  </a:t>
            </a:r>
          </a:p>
          <a:p>
            <a:pPr hangingPunct="0"/>
            <a:r>
              <a:rPr lang="en-US" sz="2400" b="1" dirty="0"/>
              <a:t>Tiara Dessert</a:t>
            </a:r>
          </a:p>
          <a:p>
            <a:pPr hangingPunct="0"/>
            <a:r>
              <a:rPr lang="en-US" sz="2400" b="1" dirty="0"/>
              <a:t>Carlos Sun Rice</a:t>
            </a:r>
          </a:p>
          <a:p>
            <a:pPr hangingPunct="0"/>
            <a:r>
              <a:rPr lang="en-US" sz="2400" b="1" dirty="0"/>
              <a:t>Golden Phoenix </a:t>
            </a:r>
          </a:p>
          <a:p>
            <a:pPr hangingPunct="0"/>
            <a:r>
              <a:rPr lang="en-US" sz="2400" b="1" dirty="0"/>
              <a:t>Imperial Taste</a:t>
            </a:r>
          </a:p>
          <a:p>
            <a:pPr hangingPunct="0"/>
            <a:r>
              <a:rPr lang="en-US" sz="2400" b="1" dirty="0"/>
              <a:t>Queen Canned Fish</a:t>
            </a:r>
          </a:p>
          <a:p>
            <a:r>
              <a:rPr lang="en-US" sz="2400" b="1" dirty="0" err="1"/>
              <a:t>Majestea</a:t>
            </a:r>
            <a:endParaRPr lang="en-US" sz="2400" b="1" dirty="0"/>
          </a:p>
          <a:p>
            <a:r>
              <a:rPr lang="en-US" sz="2400" b="1" dirty="0" err="1"/>
              <a:t>Hermony</a:t>
            </a:r>
            <a:r>
              <a:rPr lang="en-US" sz="2400" b="1" dirty="0"/>
              <a:t> Soap</a:t>
            </a:r>
          </a:p>
          <a:p>
            <a:pPr marL="342900" indent="-342900" hangingPunct="0">
              <a:buFont typeface="Arial" pitchFamily="34" charset="0"/>
              <a:buChar char="•"/>
            </a:pPr>
            <a:endParaRPr lang="en-US" sz="2400" b="1" dirty="0"/>
          </a:p>
          <a:p>
            <a:pPr marL="342900" indent="-342900" hangingPunct="0">
              <a:buFont typeface="Arial" pitchFamily="34" charset="0"/>
              <a:buChar char="•"/>
            </a:pPr>
            <a:endParaRPr lang="en-US" sz="2400" b="1" dirty="0"/>
          </a:p>
          <a:p>
            <a:pPr marL="342900" indent="-342900">
              <a:buFont typeface="Arial" pitchFamily="34" charset="0"/>
              <a:buChar char="•"/>
            </a:pPr>
            <a:endParaRPr lang="en-US" sz="2400" b="1" dirty="0"/>
          </a:p>
          <a:p>
            <a:endParaRPr lang="en-US" dirty="0"/>
          </a:p>
        </p:txBody>
      </p:sp>
      <p:pic>
        <p:nvPicPr>
          <p:cNvPr id="3074" name="Picture 2" descr="C:\Users\Khoory\Desktop\U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052511"/>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hoory\Desktop\U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15" y="1401587"/>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hoory\Desktop\U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015" y="1750840"/>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hoory\Desktop\FRAnc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8015" y="2090565"/>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hoory\Desktop\SPAN0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015" y="2439987"/>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Khoory\Desktop\SPAN0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4840" y="2819400"/>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hoory\Desktop\JAPA0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861" y="3200400"/>
            <a:ext cx="61858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C:\Users\Khoory\Desktop\INDA000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922" y="5791200"/>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Khoory\Downloads\1394092861_Australi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922" y="4230370"/>
            <a:ext cx="62969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Khoory\Desktop\THAL0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7968" y="4648200"/>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C:\Users\Khoory\Desktop\THAL0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4793" y="4997450"/>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Khoory\Desktop\INDN000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7922" y="6172200"/>
            <a:ext cx="608059" cy="3143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Khoory\Desktop\phot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1052511"/>
            <a:ext cx="1447800" cy="1038054"/>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Khoory\Desktop\logo_mai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1052511"/>
            <a:ext cx="1447800" cy="101265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Khoory\Desktop\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9920" y="1047577"/>
            <a:ext cx="1381125" cy="104298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Khoory\Desktop\logo_crespo_grand.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1200" y="2171700"/>
            <a:ext cx="1524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Khoory\Desktop\rafael-salgado-g.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3800" y="2152650"/>
            <a:ext cx="1333500" cy="98107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C:\Users\Khoory\Desktop\golden_phoenix_brand.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700" y="4230369"/>
            <a:ext cx="1622520" cy="1081406"/>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34347" y="4552950"/>
            <a:ext cx="1152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1" y="5551487"/>
            <a:ext cx="1609820" cy="84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28" descr="C:\Users\Khoory\Desktop\Logo44.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26114" y="5551485"/>
            <a:ext cx="1265486" cy="8493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hoory\Desktop\Designer\queen Detergent\Queen - Logo - HR.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72440" y="5562601"/>
            <a:ext cx="1409489" cy="766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hoory\Downloads\0f0980_f84b76d11a0e4fa78367b55a5224a659.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83088" y="4419600"/>
            <a:ext cx="1255712" cy="7716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hoory\Downloads\0f0980_344b470265c34fbdb4866cd0d8ee9f21.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12405" y="2238091"/>
            <a:ext cx="989012" cy="8861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Khoory\Downloads\0f0980_b1d893e4d3d34e47bd3cf733f11f5fce (1).jpg">
            <a:extLst>
              <a:ext uri="{FF2B5EF4-FFF2-40B4-BE49-F238E27FC236}">
                <a16:creationId xmlns:a16="http://schemas.microsoft.com/office/drawing/2014/main" id="{B854A234-7D47-41A5-9ADC-D3DC0A793B8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10748" y="3229219"/>
            <a:ext cx="1190625" cy="9564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Khoory\Desktop\FRAnce.GIF">
            <a:extLst>
              <a:ext uri="{FF2B5EF4-FFF2-40B4-BE49-F238E27FC236}">
                <a16:creationId xmlns:a16="http://schemas.microsoft.com/office/drawing/2014/main" id="{B52FC92E-D2C7-4E6D-B587-F5C5006936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7" y="3550304"/>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a:extLst>
              <a:ext uri="{FF2B5EF4-FFF2-40B4-BE49-F238E27FC236}">
                <a16:creationId xmlns:a16="http://schemas.microsoft.com/office/drawing/2014/main" id="{DF7E6F8D-7C76-4B83-8501-D14E1B72F73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311016" y="3936465"/>
            <a:ext cx="637153" cy="2939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69F7011-5A5B-4501-82EB-AC632095BA9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44354" y="3161071"/>
            <a:ext cx="1190626" cy="11220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C:\Users\Khoory\Desktop\1280px-Flag_of_China.png">
            <a:extLst>
              <a:ext uri="{FF2B5EF4-FFF2-40B4-BE49-F238E27FC236}">
                <a16:creationId xmlns:a16="http://schemas.microsoft.com/office/drawing/2014/main" id="{406ED0A5-9EFB-492F-9ED2-81B725FD069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17922" y="5389803"/>
            <a:ext cx="609600" cy="3135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F6FBD2-CFA1-4FB3-8030-854B86CA51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473511" y="3200400"/>
            <a:ext cx="1066800" cy="1066800"/>
          </a:xfrm>
          <a:prstGeom prst="rect">
            <a:avLst/>
          </a:prstGeom>
        </p:spPr>
      </p:pic>
    </p:spTree>
    <p:extLst>
      <p:ext uri="{BB962C8B-B14F-4D97-AF65-F5344CB8AC3E}">
        <p14:creationId xmlns:p14="http://schemas.microsoft.com/office/powerpoint/2010/main" val="200650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dirty="0"/>
              <a:t>Branded Represented</a:t>
            </a:r>
          </a:p>
        </p:txBody>
      </p:sp>
      <p:sp>
        <p:nvSpPr>
          <p:cNvPr id="3" name="TextBox 2"/>
          <p:cNvSpPr txBox="1"/>
          <p:nvPr/>
        </p:nvSpPr>
        <p:spPr>
          <a:xfrm>
            <a:off x="184245" y="685799"/>
            <a:ext cx="8686800" cy="7294305"/>
          </a:xfrm>
          <a:prstGeom prst="rect">
            <a:avLst/>
          </a:prstGeom>
          <a:noFill/>
        </p:spPr>
        <p:txBody>
          <a:bodyPr wrap="square" rtlCol="0">
            <a:spAutoFit/>
          </a:bodyPr>
          <a:lstStyle/>
          <a:p>
            <a:endParaRPr lang="en-US" dirty="0"/>
          </a:p>
          <a:p>
            <a:r>
              <a:rPr lang="en-US" sz="2400" b="1" dirty="0"/>
              <a:t>Diamond G Rice 		 </a:t>
            </a:r>
          </a:p>
          <a:p>
            <a:r>
              <a:rPr lang="en-US" sz="2400" b="1" dirty="0"/>
              <a:t>Golden Lion Vermicelli  </a:t>
            </a:r>
          </a:p>
          <a:p>
            <a:pPr hangingPunct="0"/>
            <a:r>
              <a:rPr lang="en-US" sz="2400" b="1" dirty="0"/>
              <a:t>Safi Sardine</a:t>
            </a:r>
          </a:p>
          <a:p>
            <a:pPr hangingPunct="0"/>
            <a:r>
              <a:rPr lang="en-US" sz="2400" b="1" dirty="0" err="1"/>
              <a:t>Maculex</a:t>
            </a:r>
            <a:r>
              <a:rPr lang="en-US" sz="2400" b="1" dirty="0"/>
              <a:t> </a:t>
            </a:r>
          </a:p>
          <a:p>
            <a:pPr hangingPunct="0"/>
            <a:r>
              <a:rPr lang="en-US" sz="2400" b="1" dirty="0"/>
              <a:t>Ever Green Tea </a:t>
            </a:r>
          </a:p>
          <a:p>
            <a:pPr hangingPunct="0"/>
            <a:r>
              <a:rPr lang="en-US" sz="2400" b="1" dirty="0"/>
              <a:t>Gold Rose Vermicelli </a:t>
            </a:r>
          </a:p>
          <a:p>
            <a:pPr hangingPunct="0"/>
            <a:r>
              <a:rPr lang="en-US" sz="2400" b="1" dirty="0"/>
              <a:t>Royal Elephant Rice</a:t>
            </a:r>
          </a:p>
          <a:p>
            <a:r>
              <a:rPr lang="en-US" sz="2400" b="1" dirty="0" err="1"/>
              <a:t>Redsun</a:t>
            </a:r>
            <a:r>
              <a:rPr lang="en-US" sz="2400" b="1" dirty="0"/>
              <a:t> Brand Rice</a:t>
            </a:r>
          </a:p>
          <a:p>
            <a:r>
              <a:rPr lang="en-US" sz="2400" b="1" dirty="0"/>
              <a:t>Blue bird Blade</a:t>
            </a:r>
          </a:p>
          <a:p>
            <a:pPr hangingPunct="0"/>
            <a:r>
              <a:rPr lang="en-US" sz="2400" b="1" dirty="0"/>
              <a:t>Lal </a:t>
            </a:r>
            <a:r>
              <a:rPr lang="en-US" sz="2400" b="1" dirty="0" err="1"/>
              <a:t>Qilla</a:t>
            </a:r>
            <a:r>
              <a:rPr lang="en-US" sz="2400" b="1" dirty="0"/>
              <a:t> Basmati Rice</a:t>
            </a:r>
          </a:p>
          <a:p>
            <a:pPr hangingPunct="0"/>
            <a:r>
              <a:rPr lang="en-US" sz="2400" b="1" dirty="0"/>
              <a:t>Laila Tuna</a:t>
            </a:r>
          </a:p>
          <a:p>
            <a:pPr hangingPunct="0"/>
            <a:r>
              <a:rPr lang="en-US" sz="2400" b="1" dirty="0"/>
              <a:t>Nang Sen</a:t>
            </a:r>
          </a:p>
          <a:p>
            <a:pPr hangingPunct="0"/>
            <a:r>
              <a:rPr lang="en-US" sz="2400" b="1" dirty="0"/>
              <a:t>Nature’s Charm</a:t>
            </a:r>
          </a:p>
          <a:p>
            <a:pPr hangingPunct="0"/>
            <a:r>
              <a:rPr lang="en-US" sz="2400" b="1" dirty="0"/>
              <a:t>Royal Lexi</a:t>
            </a:r>
          </a:p>
          <a:p>
            <a:pPr hangingPunct="0"/>
            <a:r>
              <a:rPr lang="en-US" sz="2400" b="1" dirty="0" err="1"/>
              <a:t>Caola</a:t>
            </a:r>
            <a:endParaRPr lang="en-US" sz="2400" b="1" dirty="0"/>
          </a:p>
          <a:p>
            <a:pPr marL="342900" indent="-342900" hangingPunct="0">
              <a:buFont typeface="Arial" pitchFamily="34" charset="0"/>
              <a:buChar char="•"/>
            </a:pPr>
            <a:endParaRPr lang="en-US" sz="2400" b="1" dirty="0"/>
          </a:p>
          <a:p>
            <a:pPr marL="342900" indent="-342900" hangingPunct="0">
              <a:buFont typeface="Arial" pitchFamily="34" charset="0"/>
              <a:buChar char="•"/>
            </a:pPr>
            <a:endParaRPr lang="en-US" sz="2400" b="1" dirty="0"/>
          </a:p>
          <a:p>
            <a:pPr marL="342900" indent="-342900">
              <a:buFont typeface="Arial" pitchFamily="34" charset="0"/>
              <a:buChar char="•"/>
            </a:pPr>
            <a:endParaRPr lang="en-US" sz="2400" b="1" dirty="0"/>
          </a:p>
          <a:p>
            <a:endParaRPr lang="en-US" dirty="0"/>
          </a:p>
        </p:txBody>
      </p:sp>
      <p:pic>
        <p:nvPicPr>
          <p:cNvPr id="1028" name="Picture 4" descr="C:\Users\Khoory\Downloads\0f0980_f84b76d11a0e4fa78367b55a5224a6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906" y="1052511"/>
            <a:ext cx="1255712" cy="7716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hoory\Downloads\0f0980_6409472455014c4fa79e34b4af336f4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751" y="1039259"/>
            <a:ext cx="1035789" cy="9647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hoory\Downloads\0f0980_3f31a653c2b349ddaf59f01c895eba1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220" y="1039259"/>
            <a:ext cx="1383349" cy="9647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Khoory\Desktop\THAL0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015" y="1364492"/>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hoory\Downloads\0f0980_660df899133144c3976c32b311ed322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3721" y="2062162"/>
            <a:ext cx="1079819"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hoory\Desktop\downloa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8015" y="990600"/>
            <a:ext cx="623404" cy="33090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hoory\Desktop\download (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4183" y="1709009"/>
            <a:ext cx="613432" cy="353153"/>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Khoory\Desktop\1280px-Flag_of_Chin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38015" y="2438400"/>
            <a:ext cx="609600" cy="3135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Khoory\Downloads\0f0980_823f54d9ac1642d6bb28e23b1275fc9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7220" y="2133600"/>
            <a:ext cx="1383349" cy="7143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C:\Users\Khoory\Desktop\THAL0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015" y="2819399"/>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Khoory\Downloads\0f0980_6bcaf9792706465eabe3f8af40a4b01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9450" y="3155950"/>
            <a:ext cx="1168168" cy="10866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Users\Khoory\Desktop\THAL0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430" y="3190875"/>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Khoory\Downloads\0f0980_1d478ee576c8445387aa9d6302b83d5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3721" y="3184190"/>
            <a:ext cx="1194145" cy="10461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Users\Khoory\Desktop\THAL0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014" y="3571874"/>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Khoory\Downloads\0f0980_040d2d1f7a0340e599e395db797bed98.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7220" y="3184190"/>
            <a:ext cx="1438435" cy="10461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Khoory\Desktop\Untitl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22934" y="3922333"/>
            <a:ext cx="632096" cy="320312"/>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Khoory\Downloads\0f0980_74856e3c93c24296acd90ec39e96ce9f.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0" y="4419600"/>
            <a:ext cx="1249683" cy="84454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C:\Users\Khoory\Desktop\INDA0001.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38014" y="4267200"/>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AFFECCF4-44FB-4EC1-9922-6BFF358C55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77715" y="4463425"/>
            <a:ext cx="981310" cy="7810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Khoory\Desktop\THAL0001.GIF">
            <a:extLst>
              <a:ext uri="{FF2B5EF4-FFF2-40B4-BE49-F238E27FC236}">
                <a16:creationId xmlns:a16="http://schemas.microsoft.com/office/drawing/2014/main" id="{40A864FF-E32E-40F7-BF5C-21CDA42DCF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4182" y="4949824"/>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DAFD798-4576-4896-8F2C-87B05088A15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48956" y="5367211"/>
            <a:ext cx="1070489" cy="107048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Khoory\Desktop\THAL0001.GIF">
            <a:extLst>
              <a:ext uri="{FF2B5EF4-FFF2-40B4-BE49-F238E27FC236}">
                <a16:creationId xmlns:a16="http://schemas.microsoft.com/office/drawing/2014/main" id="{B82A1969-C4EA-48A4-A620-9326728807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8014" y="5288704"/>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5083D65-B736-47DC-B140-B817B76D1F0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3721" y="5410509"/>
            <a:ext cx="1194145" cy="101978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1" descr="C:\Users\Khoory\Desktop\INDN0001.GIF">
            <a:extLst>
              <a:ext uri="{FF2B5EF4-FFF2-40B4-BE49-F238E27FC236}">
                <a16:creationId xmlns:a16="http://schemas.microsoft.com/office/drawing/2014/main" id="{8C8FA4FD-DA3C-4439-B7C2-69E9B009990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0476" y="5657003"/>
            <a:ext cx="640011" cy="33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135BB7D-56A1-4070-B447-6B8E9CE002E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90321" y="5367211"/>
            <a:ext cx="1425334" cy="1070489"/>
          </a:xfrm>
          <a:prstGeom prst="rect">
            <a:avLst/>
          </a:prstGeom>
        </p:spPr>
      </p:pic>
      <p:pic>
        <p:nvPicPr>
          <p:cNvPr id="1034" name="Picture 10">
            <a:extLst>
              <a:ext uri="{FF2B5EF4-FFF2-40B4-BE49-F238E27FC236}">
                <a16:creationId xmlns:a16="http://schemas.microsoft.com/office/drawing/2014/main" id="{68DB7BA3-7008-429D-A3A7-96DF7C14DCC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20476" y="6043224"/>
            <a:ext cx="640943" cy="39447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Khoory\Desktop\MALS0001.GIF">
            <a:extLst>
              <a:ext uri="{FF2B5EF4-FFF2-40B4-BE49-F238E27FC236}">
                <a16:creationId xmlns:a16="http://schemas.microsoft.com/office/drawing/2014/main" id="{4F4031FE-902F-4367-9C2E-63E6F1E843F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5430" y="2095422"/>
            <a:ext cx="6096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Khoory\Desktop\Designer\Laila Tuna Design\laila Cartoon logo.jpg">
            <a:extLst>
              <a:ext uri="{FF2B5EF4-FFF2-40B4-BE49-F238E27FC236}">
                <a16:creationId xmlns:a16="http://schemas.microsoft.com/office/drawing/2014/main" id="{3A5661A3-A36C-4890-8EC1-673807A7448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022460" y="4619666"/>
            <a:ext cx="1366370" cy="468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851D763-53DF-4A7B-8453-04AC19798A7E}"/>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401906" y="2133600"/>
            <a:ext cx="1217539" cy="714375"/>
          </a:xfrm>
          <a:prstGeom prst="rect">
            <a:avLst/>
          </a:prstGeom>
        </p:spPr>
      </p:pic>
      <p:pic>
        <p:nvPicPr>
          <p:cNvPr id="42" name="Picture 10" descr="C:\Users\Khoory\Desktop\THAL0001.GIF">
            <a:extLst>
              <a:ext uri="{FF2B5EF4-FFF2-40B4-BE49-F238E27FC236}">
                <a16:creationId xmlns:a16="http://schemas.microsoft.com/office/drawing/2014/main" id="{107B9DF4-EBF2-452D-883C-8EB37D5CFE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7850" y="4620789"/>
            <a:ext cx="609600"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2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dirty="0"/>
              <a:t>Branded Represented</a:t>
            </a:r>
          </a:p>
        </p:txBody>
      </p:sp>
      <p:sp>
        <p:nvSpPr>
          <p:cNvPr id="3" name="TextBox 2"/>
          <p:cNvSpPr txBox="1"/>
          <p:nvPr/>
        </p:nvSpPr>
        <p:spPr>
          <a:xfrm>
            <a:off x="184245" y="685799"/>
            <a:ext cx="8686800" cy="3970318"/>
          </a:xfrm>
          <a:prstGeom prst="rect">
            <a:avLst/>
          </a:prstGeom>
          <a:noFill/>
        </p:spPr>
        <p:txBody>
          <a:bodyPr wrap="square" rtlCol="0">
            <a:spAutoFit/>
          </a:bodyPr>
          <a:lstStyle/>
          <a:p>
            <a:endParaRPr lang="en-US" dirty="0"/>
          </a:p>
          <a:p>
            <a:r>
              <a:rPr lang="en-US" sz="2400" b="1" dirty="0"/>
              <a:t>Royal Kimi		 </a:t>
            </a:r>
          </a:p>
          <a:p>
            <a:r>
              <a:rPr lang="en-US" sz="2400" b="1" dirty="0"/>
              <a:t>Anita Beauty Soap</a:t>
            </a:r>
          </a:p>
          <a:p>
            <a:r>
              <a:rPr lang="en-US" sz="2400" b="1" dirty="0"/>
              <a:t>Lark Beauty Soap</a:t>
            </a:r>
          </a:p>
          <a:p>
            <a:r>
              <a:rPr lang="en-US" sz="2400" b="1" dirty="0"/>
              <a:t>Khoory Rice</a:t>
            </a:r>
          </a:p>
          <a:p>
            <a:r>
              <a:rPr lang="en-US" sz="2400" b="1" dirty="0"/>
              <a:t>Chef’s Choice</a:t>
            </a:r>
          </a:p>
          <a:p>
            <a:endParaRPr lang="en-US" sz="2400" b="1" dirty="0"/>
          </a:p>
          <a:p>
            <a:pPr marL="342900" indent="-342900" hangingPunct="0">
              <a:buFont typeface="Arial" pitchFamily="34" charset="0"/>
              <a:buChar char="•"/>
            </a:pPr>
            <a:endParaRPr lang="en-US" sz="2400" b="1" dirty="0"/>
          </a:p>
          <a:p>
            <a:pPr marL="342900" indent="-342900" hangingPunct="0">
              <a:buFont typeface="Arial" pitchFamily="34" charset="0"/>
              <a:buChar char="•"/>
            </a:pPr>
            <a:endParaRPr lang="en-US" sz="2400" b="1" dirty="0"/>
          </a:p>
          <a:p>
            <a:pPr marL="342900" indent="-342900">
              <a:buFont typeface="Arial" pitchFamily="34" charset="0"/>
              <a:buChar char="•"/>
            </a:pPr>
            <a:endParaRPr lang="en-US" sz="2400" b="1" dirty="0"/>
          </a:p>
          <a:p>
            <a:endParaRPr lang="en-US" dirty="0"/>
          </a:p>
        </p:txBody>
      </p:sp>
      <p:pic>
        <p:nvPicPr>
          <p:cNvPr id="5" name="Picture 2">
            <a:extLst>
              <a:ext uri="{FF2B5EF4-FFF2-40B4-BE49-F238E27FC236}">
                <a16:creationId xmlns:a16="http://schemas.microsoft.com/office/drawing/2014/main" id="{5253263A-5853-4193-A665-FF50683A4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52511"/>
            <a:ext cx="1285642" cy="838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E9D2FBF-7DAA-4A18-A6D8-B9F3348AF0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1906" y="996193"/>
            <a:ext cx="1217539" cy="894518"/>
          </a:xfrm>
          <a:prstGeom prst="rect">
            <a:avLst/>
          </a:prstGeom>
        </p:spPr>
      </p:pic>
      <p:pic>
        <p:nvPicPr>
          <p:cNvPr id="40" name="Picture 11" descr="C:\Users\Khoory\Desktop\INDN0001.GIF">
            <a:extLst>
              <a:ext uri="{FF2B5EF4-FFF2-40B4-BE49-F238E27FC236}">
                <a16:creationId xmlns:a16="http://schemas.microsoft.com/office/drawing/2014/main" id="{E2FCFA18-F370-406C-97EF-687F046EE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23" y="996193"/>
            <a:ext cx="640011" cy="3308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descr="C:\Users\Khoory\Desktop\INDN0001.GIF">
            <a:extLst>
              <a:ext uri="{FF2B5EF4-FFF2-40B4-BE49-F238E27FC236}">
                <a16:creationId xmlns:a16="http://schemas.microsoft.com/office/drawing/2014/main" id="{1294F69B-7A22-4E10-8489-4B60B902C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483" y="1356234"/>
            <a:ext cx="640011" cy="3308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A4C1A6F-7AFC-48F9-B3E6-CD346E73D6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9351" y="996194"/>
            <a:ext cx="1441694" cy="894518"/>
          </a:xfrm>
          <a:prstGeom prst="rect">
            <a:avLst/>
          </a:prstGeom>
        </p:spPr>
      </p:pic>
      <p:pic>
        <p:nvPicPr>
          <p:cNvPr id="43" name="Picture 11" descr="C:\Users\Khoory\Desktop\INDN0001.GIF">
            <a:extLst>
              <a:ext uri="{FF2B5EF4-FFF2-40B4-BE49-F238E27FC236}">
                <a16:creationId xmlns:a16="http://schemas.microsoft.com/office/drawing/2014/main" id="{BE1743CC-7780-4FE6-80C6-755041EFA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122" y="1746745"/>
            <a:ext cx="640011" cy="3308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F874971-71AC-4179-B93F-CC08D647B3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0389" y="2209586"/>
            <a:ext cx="1179056" cy="894518"/>
          </a:xfrm>
          <a:prstGeom prst="rect">
            <a:avLst/>
          </a:prstGeom>
        </p:spPr>
      </p:pic>
      <p:pic>
        <p:nvPicPr>
          <p:cNvPr id="45" name="Picture 7" descr="C:\Users\Khoory\Desktop\INDA0001.GIF">
            <a:extLst>
              <a:ext uri="{FF2B5EF4-FFF2-40B4-BE49-F238E27FC236}">
                <a16:creationId xmlns:a16="http://schemas.microsoft.com/office/drawing/2014/main" id="{AAC0563A-5281-4D5C-A935-AA3AEB29C0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21" y="2160849"/>
            <a:ext cx="641633" cy="3308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8968ACB-A1EC-41B4-802C-5FD62F49F0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6821" y="2116036"/>
            <a:ext cx="1066800" cy="108161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C:\Users\Khoory\Desktop\THAL0001.GIF">
            <a:extLst>
              <a:ext uri="{FF2B5EF4-FFF2-40B4-BE49-F238E27FC236}">
                <a16:creationId xmlns:a16="http://schemas.microsoft.com/office/drawing/2014/main" id="{4805447F-E712-4556-AB8E-DF7C9901ED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2120" y="2543986"/>
            <a:ext cx="641633" cy="3308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978AC28-4362-426C-ACD4-F18DAFC6D5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29351" y="2063585"/>
            <a:ext cx="1257449" cy="1040519"/>
          </a:xfrm>
          <a:prstGeom prst="rect">
            <a:avLst/>
          </a:prstGeom>
        </p:spPr>
      </p:pic>
    </p:spTree>
    <p:extLst>
      <p:ext uri="{BB962C8B-B14F-4D97-AF65-F5344CB8AC3E}">
        <p14:creationId xmlns:p14="http://schemas.microsoft.com/office/powerpoint/2010/main" val="3561412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614</TotalTime>
  <Words>1062</Words>
  <Application>Microsoft Office PowerPoint</Application>
  <PresentationFormat>On-screen Show (4:3)</PresentationFormat>
  <Paragraphs>244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Garamond Pro Bold</vt:lpstr>
      <vt:lpstr>Arial</vt:lpstr>
      <vt:lpstr>Calibri</vt:lpstr>
      <vt:lpstr>Candara</vt:lpstr>
      <vt:lpstr>Symbol</vt:lpstr>
      <vt:lpstr>Verdana</vt:lpstr>
      <vt:lpstr>Waveform</vt:lpstr>
      <vt:lpstr>ﻣﺤﻞ ﻋﺒﺪ اﻟﺤﺴﯿﻦ ﻣﺤﻤﺪ اﻟﺨﻮري ABDUL HUSSAIN MOHD.KHOORY STORE</vt:lpstr>
      <vt:lpstr>AHMKS – An Overview</vt:lpstr>
      <vt:lpstr>An Overview (Continue)</vt:lpstr>
      <vt:lpstr>Platinum Customer(Continue)</vt:lpstr>
      <vt:lpstr>Our Clients</vt:lpstr>
      <vt:lpstr>Key Strengths</vt:lpstr>
      <vt:lpstr>Branded Represented</vt:lpstr>
      <vt:lpstr>Branded Represented</vt:lpstr>
      <vt:lpstr>Branded Represented</vt:lpstr>
      <vt:lpstr>AHMKS Product Range</vt:lpstr>
      <vt:lpstr>Distribution and Market Coverage</vt:lpstr>
      <vt:lpstr>The AHMKS Advantage</vt:lpstr>
      <vt:lpstr>About Qatar</vt:lpstr>
      <vt:lpstr>About Qatar (Cont)</vt:lpstr>
      <vt:lpstr>Company Structure</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ﻣﺤﻞ ﻋﺒﺪ اﻟﺤﺴﯿﻦ ﻣﺤﻤﺪ اﻟﺨﻮري ABDUL HUSSAIN MOHD.KHOORY STORE</dc:title>
  <dc:creator>Khoory</dc:creator>
  <cp:lastModifiedBy>MOHAMMAD KHOORY</cp:lastModifiedBy>
  <cp:revision>32</cp:revision>
  <dcterms:created xsi:type="dcterms:W3CDTF">2006-08-16T00:00:00Z</dcterms:created>
  <dcterms:modified xsi:type="dcterms:W3CDTF">2022-05-10T15:53:02Z</dcterms:modified>
</cp:coreProperties>
</file>